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73" r:id="rId14"/>
    <p:sldId id="265" r:id="rId15"/>
    <p:sldId id="270" r:id="rId16"/>
    <p:sldId id="271" r:id="rId17"/>
    <p:sldId id="274" r:id="rId18"/>
    <p:sldId id="272" r:id="rId19"/>
    <p:sldId id="257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8446" autoAdjust="0"/>
  </p:normalViewPr>
  <p:slideViewPr>
    <p:cSldViewPr>
      <p:cViewPr varScale="1">
        <p:scale>
          <a:sx n="56" d="100"/>
          <a:sy n="56" d="100"/>
        </p:scale>
        <p:origin x="3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35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2/09/2013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Demo Search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1979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193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Window</a:t>
            </a:r>
            <a:r>
              <a:rPr lang="en-NZ" baseline="0" dirty="0" smtClean="0"/>
              <a:t> Sizes no longer use Layout Aware Page but instead you must handled the </a:t>
            </a:r>
            <a:r>
              <a:rPr lang="en-NZ" baseline="0" dirty="0" err="1" smtClean="0"/>
              <a:t>SizeChanged</a:t>
            </a:r>
            <a:r>
              <a:rPr lang="en-NZ" baseline="0" dirty="0" smtClean="0"/>
              <a:t> on the current window/</a:t>
            </a:r>
            <a:endParaRPr lang="en-NZ" dirty="0" smtClean="0"/>
          </a:p>
          <a:p>
            <a:r>
              <a:rPr lang="en-NZ" dirty="0" smtClean="0"/>
              <a:t>Tile Sizes</a:t>
            </a:r>
          </a:p>
          <a:p>
            <a:r>
              <a:rPr lang="en-NZ" dirty="0" smtClean="0"/>
              <a:t>- Windows</a:t>
            </a:r>
            <a:r>
              <a:rPr lang="en-NZ" baseline="0" dirty="0" smtClean="0"/>
              <a:t> will auto-generate small tile but you can add a 70x70 image if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8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Update source trigger</a:t>
            </a:r>
          </a:p>
          <a:p>
            <a:r>
              <a:rPr lang="en-NZ" baseline="0" dirty="0" smtClean="0"/>
              <a:t> -Default / Explicit / </a:t>
            </a:r>
            <a:r>
              <a:rPr lang="en-NZ" baseline="0" dirty="0" err="1" smtClean="0"/>
              <a:t>PropertyChanged</a:t>
            </a:r>
            <a:endParaRPr lang="en-NZ" baseline="0" dirty="0" smtClean="0"/>
          </a:p>
          <a:p>
            <a:endParaRPr lang="en-NZ" baseline="0" dirty="0" smtClean="0"/>
          </a:p>
          <a:p>
            <a:endParaRPr lang="en-NZ" baseline="0" dirty="0" smtClean="0"/>
          </a:p>
          <a:p>
            <a:r>
              <a:rPr lang="en-US" dirty="0" err="1" smtClean="0"/>
              <a:t>Http</a:t>
            </a:r>
            <a:r>
              <a:rPr lang="en-US" baseline="0" dirty="0" err="1" smtClean="0"/>
              <a:t>Client</a:t>
            </a:r>
            <a:r>
              <a:rPr lang="en-US" baseline="0" dirty="0" smtClean="0"/>
              <a:t> now has chainable filters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Authentication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Caching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Modification of requests/responses</a:t>
            </a:r>
          </a:p>
          <a:p>
            <a:pPr marL="171450" indent="-171450">
              <a:buFontTx/>
              <a:buChar char="-"/>
            </a:pPr>
            <a:endParaRPr lang="en-US" baseline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Project – Hub Template</a:t>
            </a:r>
          </a:p>
          <a:p>
            <a:endParaRPr lang="en-NZ" baseline="0" dirty="0" smtClean="0"/>
          </a:p>
          <a:p>
            <a:r>
              <a:rPr lang="en-NZ" baseline="0" dirty="0" smtClean="0"/>
              <a:t>Project Manifest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Minimum Width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Sizes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Tile Update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Share Target Description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dirty="0" smtClean="0"/>
              <a:t>Hub</a:t>
            </a:r>
            <a:r>
              <a:rPr lang="en-NZ" baseline="0" dirty="0" smtClean="0"/>
              <a:t> Template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Demo project Pete’s Eats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HubSection</a:t>
            </a:r>
            <a:r>
              <a:rPr lang="en-NZ" baseline="0" dirty="0" smtClean="0"/>
              <a:t> structure with </a:t>
            </a:r>
            <a:r>
              <a:rPr lang="en-NZ" baseline="0" dirty="0" err="1" smtClean="0"/>
              <a:t>DataTemplates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Show </a:t>
            </a:r>
            <a:r>
              <a:rPr lang="en-NZ" baseline="0" dirty="0" err="1" smtClean="0"/>
              <a:t>RequestedTheme</a:t>
            </a:r>
            <a:r>
              <a:rPr lang="en-NZ" baseline="0" dirty="0" smtClean="0"/>
              <a:t> in action on designer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Create a </a:t>
            </a:r>
            <a:r>
              <a:rPr lang="en-NZ" baseline="0" dirty="0" err="1" smtClean="0"/>
              <a:t>Page.BottomAppBar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CommandBar</a:t>
            </a:r>
            <a:r>
              <a:rPr lang="en-NZ" baseline="0" dirty="0" smtClean="0"/>
              <a:t> and an App Bar button for Upload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Add a </a:t>
            </a:r>
            <a:r>
              <a:rPr lang="en-NZ" baseline="0" dirty="0" err="1" smtClean="0"/>
              <a:t>AppBarButton.Flyout</a:t>
            </a:r>
            <a:r>
              <a:rPr lang="en-NZ" baseline="0" dirty="0" smtClean="0"/>
              <a:t> with a </a:t>
            </a:r>
            <a:r>
              <a:rPr lang="en-NZ" baseline="0" dirty="0" err="1" smtClean="0"/>
              <a:t>MenuFlyout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MenuFlyoutItems</a:t>
            </a:r>
            <a:r>
              <a:rPr lang="en-NZ" baseline="0" dirty="0" smtClean="0"/>
              <a:t> for the location</a:t>
            </a:r>
          </a:p>
          <a:p>
            <a:pPr marL="0" indent="0">
              <a:buFontTx/>
              <a:buNone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Show window model using Size Changed and visual states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Also mention </a:t>
            </a:r>
            <a:r>
              <a:rPr lang="en-NZ" baseline="0" dirty="0" err="1" smtClean="0"/>
              <a:t>IsFullScreen</a:t>
            </a:r>
            <a:r>
              <a:rPr lang="en-NZ" baseline="0" dirty="0" smtClean="0"/>
              <a:t>, </a:t>
            </a:r>
            <a:r>
              <a:rPr lang="en-NZ" baseline="0" dirty="0" err="1" smtClean="0"/>
              <a:t>AdjacentToLeftDisplayEdge</a:t>
            </a:r>
            <a:r>
              <a:rPr lang="en-NZ" baseline="0" dirty="0" smtClean="0"/>
              <a:t> and </a:t>
            </a:r>
            <a:r>
              <a:rPr lang="en-NZ" baseline="0" dirty="0" err="1" smtClean="0"/>
              <a:t>AdjacentToRightDisplayEdge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Visual Studio features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F12 on resources to project resources and </a:t>
            </a:r>
            <a:r>
              <a:rPr lang="en-NZ" baseline="0" dirty="0" err="1" smtClean="0"/>
              <a:t>Generic.xaml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err="1" smtClean="0"/>
              <a:t>Intellisense</a:t>
            </a:r>
            <a:r>
              <a:rPr lang="en-NZ" baseline="0" dirty="0" smtClean="0"/>
              <a:t> on bindings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Commenting </a:t>
            </a:r>
            <a:r>
              <a:rPr lang="en-NZ" baseline="0" dirty="0" err="1" smtClean="0"/>
              <a:t>markup</a:t>
            </a: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XAML snippets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0" indent="0">
              <a:buFontTx/>
              <a:buNone/>
            </a:pPr>
            <a:r>
              <a:rPr lang="en-NZ" baseline="0" dirty="0" smtClean="0"/>
              <a:t>Blend for Visual Studio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Rulers and Guides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Design Data</a:t>
            </a:r>
          </a:p>
          <a:p>
            <a:pPr marL="0" indent="0">
              <a:buFontTx/>
              <a:buNone/>
            </a:pPr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6621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Hub – has sections, helps do things.</a:t>
            </a:r>
          </a:p>
          <a:p>
            <a:r>
              <a:rPr lang="en-AU" dirty="0" smtClean="0"/>
              <a:t> - Similar to XAML version</a:t>
            </a:r>
          </a:p>
          <a:p>
            <a:r>
              <a:rPr lang="en-AU" dirty="0" smtClean="0"/>
              <a:t> - add a new section and throw in some HTML</a:t>
            </a:r>
          </a:p>
          <a:p>
            <a:endParaRPr lang="en-AU" dirty="0" smtClean="0"/>
          </a:p>
          <a:p>
            <a:r>
              <a:rPr lang="en-AU" dirty="0" smtClean="0"/>
              <a:t>Media Queries</a:t>
            </a:r>
          </a:p>
          <a:p>
            <a:r>
              <a:rPr lang="en-AU" dirty="0" smtClean="0"/>
              <a:t>Don’t use -</a:t>
            </a:r>
            <a:r>
              <a:rPr lang="en-AU" dirty="0" err="1" smtClean="0"/>
              <a:t>ms</a:t>
            </a:r>
            <a:r>
              <a:rPr lang="en-AU" dirty="0" smtClean="0"/>
              <a:t>-view-state</a:t>
            </a:r>
          </a:p>
          <a:p>
            <a:r>
              <a:rPr lang="en-AU" dirty="0" smtClean="0"/>
              <a:t>Do use Width</a:t>
            </a:r>
          </a:p>
          <a:p>
            <a:r>
              <a:rPr lang="en-AU" dirty="0" smtClean="0"/>
              <a:t>- @media screen and (max-width: 760) { }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Searchbox</a:t>
            </a:r>
            <a:endParaRPr lang="en-AU" dirty="0" smtClean="0"/>
          </a:p>
          <a:p>
            <a:r>
              <a:rPr lang="en-AU" dirty="0" smtClean="0"/>
              <a:t>-   </a:t>
            </a:r>
            <a:r>
              <a:rPr lang="en-AU" dirty="0" err="1" smtClean="0"/>
              <a:t>onquerychanged</a:t>
            </a:r>
            <a:endParaRPr lang="en-AU" dirty="0" smtClean="0"/>
          </a:p>
          <a:p>
            <a:r>
              <a:rPr lang="en-AU" dirty="0" err="1" smtClean="0"/>
              <a:t>onquerysubmitted</a:t>
            </a:r>
            <a:endParaRPr lang="en-AU" dirty="0" smtClean="0"/>
          </a:p>
          <a:p>
            <a:r>
              <a:rPr lang="en-AU" dirty="0" err="1" smtClean="0"/>
              <a:t>onreceivingfocusonkeyboardinput</a:t>
            </a:r>
            <a:endParaRPr lang="en-AU" dirty="0" smtClean="0"/>
          </a:p>
          <a:p>
            <a:r>
              <a:rPr lang="en-AU" dirty="0" err="1" smtClean="0"/>
              <a:t>onresultsuggestionschosen</a:t>
            </a:r>
            <a:endParaRPr lang="en-AU" dirty="0" smtClean="0"/>
          </a:p>
          <a:p>
            <a:r>
              <a:rPr lang="en-AU" dirty="0" err="1" smtClean="0"/>
              <a:t>onsuggestionsrequested</a:t>
            </a:r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Repeater/</a:t>
            </a:r>
            <a:r>
              <a:rPr lang="en-AU" dirty="0" err="1" smtClean="0"/>
              <a:t>ItemContainer</a:t>
            </a:r>
            <a:r>
              <a:rPr lang="en-AU" dirty="0" smtClean="0"/>
              <a:t> Combo for light weight </a:t>
            </a:r>
            <a:r>
              <a:rPr lang="en-AU" dirty="0" err="1" smtClean="0"/>
              <a:t>listview</a:t>
            </a:r>
            <a:r>
              <a:rPr lang="en-AU" dirty="0" smtClean="0"/>
              <a:t> type control</a:t>
            </a:r>
          </a:p>
          <a:p>
            <a:endParaRPr lang="en-AU" dirty="0" smtClean="0"/>
          </a:p>
          <a:p>
            <a:r>
              <a:rPr lang="en-AU" dirty="0" err="1" smtClean="0"/>
              <a:t>ListView</a:t>
            </a:r>
            <a:endParaRPr lang="en-AU" dirty="0" smtClean="0"/>
          </a:p>
          <a:p>
            <a:r>
              <a:rPr lang="en-AU" dirty="0" smtClean="0"/>
              <a:t>Performance</a:t>
            </a:r>
          </a:p>
          <a:p>
            <a:r>
              <a:rPr lang="en-AU" dirty="0" smtClean="0"/>
              <a:t>Drag and drop support</a:t>
            </a:r>
          </a:p>
          <a:p>
            <a:r>
              <a:rPr lang="en-AU" dirty="0" err="1" smtClean="0"/>
              <a:t>itemsDraggable</a:t>
            </a:r>
            <a:endParaRPr lang="en-AU" dirty="0" smtClean="0"/>
          </a:p>
          <a:p>
            <a:r>
              <a:rPr lang="en-AU" dirty="0" err="1" smtClean="0"/>
              <a:t>itemsReorderable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Create </a:t>
            </a:r>
            <a:r>
              <a:rPr lang="en-AU" dirty="0" err="1" smtClean="0"/>
              <a:t>theNavBar</a:t>
            </a:r>
            <a:endParaRPr lang="en-AU" dirty="0" smtClean="0"/>
          </a:p>
          <a:p>
            <a:r>
              <a:rPr lang="en-AU" dirty="0" smtClean="0"/>
              <a:t> - </a:t>
            </a:r>
            <a:r>
              <a:rPr lang="en-AU" dirty="0" err="1" smtClean="0"/>
              <a:t>WinJS.UI.NavBar</a:t>
            </a:r>
            <a:endParaRPr lang="en-AU" dirty="0" smtClean="0"/>
          </a:p>
          <a:p>
            <a:r>
              <a:rPr lang="en-AU" dirty="0" smtClean="0"/>
              <a:t> - </a:t>
            </a:r>
            <a:r>
              <a:rPr lang="en-AU" dirty="0" err="1" smtClean="0"/>
              <a:t>WinJS.UI.NavBarContainer</a:t>
            </a:r>
            <a:endParaRPr lang="en-AU" dirty="0" smtClean="0"/>
          </a:p>
          <a:p>
            <a:r>
              <a:rPr lang="en-AU" dirty="0" smtClean="0"/>
              <a:t> - </a:t>
            </a:r>
            <a:r>
              <a:rPr lang="en-AU" dirty="0" err="1" smtClean="0"/>
              <a:t>WinJS.UI.NavBarCommand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err="1" smtClean="0"/>
              <a:t>WebView</a:t>
            </a:r>
            <a:endParaRPr lang="en-AU" dirty="0" smtClean="0"/>
          </a:p>
          <a:p>
            <a:r>
              <a:rPr lang="en-AU" dirty="0" smtClean="0"/>
              <a:t>&lt;x-</a:t>
            </a:r>
            <a:r>
              <a:rPr lang="en-AU" dirty="0" err="1" smtClean="0"/>
              <a:t>ms</a:t>
            </a:r>
            <a:r>
              <a:rPr lang="en-AU" dirty="0" smtClean="0"/>
              <a:t>-</a:t>
            </a:r>
            <a:r>
              <a:rPr lang="en-AU" dirty="0" err="1" smtClean="0"/>
              <a:t>webview</a:t>
            </a:r>
            <a:r>
              <a:rPr lang="en-AU" dirty="0" smtClean="0"/>
              <a:t>&gt;</a:t>
            </a:r>
          </a:p>
          <a:p>
            <a:r>
              <a:rPr lang="en-AU" dirty="0" err="1" smtClean="0"/>
              <a:t>navigateToString</a:t>
            </a:r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Better Binding and Template</a:t>
            </a:r>
          </a:p>
          <a:p>
            <a:endParaRPr lang="en-AU" dirty="0" smtClean="0"/>
          </a:p>
          <a:p>
            <a:r>
              <a:rPr lang="en-AU" smtClean="0"/>
              <a:t>Dispose API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9/2/2013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9/2/2013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9/2/2013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9/2/2013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9/2/2013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channel9.msdn.com/Events/Build/2013/2-164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intellect.com/blogs/jprosise/what%E2%80%99s-new-for-developers-in-windows-8.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msdn.microsoft.com/library/windows/apps/bg182410" TargetMode="External"/><Relationship Id="rId5" Type="http://schemas.openxmlformats.org/officeDocument/2006/relationships/hyperlink" Target="http://msdn.microsoft.com/en-us/windows/apps/bg184615.aspx" TargetMode="External"/><Relationship Id="rId10" Type="http://schemas.openxmlformats.org/officeDocument/2006/relationships/hyperlink" Target="http://channel9.msdn.com/Events/Build/2013/2-075" TargetMode="External"/><Relationship Id="rId4" Type="http://schemas.openxmlformats.org/officeDocument/2006/relationships/hyperlink" Target="http://msdn.microsoft.com/en-us/library/windows/apps/bg182879.aspx" TargetMode="External"/><Relationship Id="rId9" Type="http://schemas.openxmlformats.org/officeDocument/2006/relationships/hyperlink" Target="http://channel9.msdn.com/Events/Build/2013/3-32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59055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RenderTargetBitmap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Source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NavStack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can now be manipulated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Deferred Resource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Unified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HttpClient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designer and editor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5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599" y="3485346"/>
            <a:ext cx="48123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BackButton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Repeater/Item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32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Navbar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9" y="1405354"/>
            <a:ext cx="39369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Template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Fixed Layout (gone)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32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CSS Media queries</a:t>
            </a:r>
            <a:endParaRPr lang="en-NZ" sz="32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RESOURCES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512" y="1771471"/>
            <a:ext cx="639925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MSDN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code.msdn.microsoft.com (Filter to VS 2013)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HTML and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Javascript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4"/>
              </a:rPr>
              <a:t> Controls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5"/>
              </a:rPr>
              <a:t>Product Guide for Developers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Windows 8.1 New APIs and features for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6"/>
              </a:rPr>
              <a:t>devs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Wintellect’s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Jeff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Prosise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7"/>
              </a:rPr>
              <a:t>blog post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Tim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Heuer’s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8"/>
              </a:rPr>
              <a:t>Build Talk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What’s New in VS &amp; Blend for XAML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9"/>
              </a:rPr>
              <a:t>devs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10"/>
              </a:rPr>
              <a:t>What's New in Windows Runtime for Windows 8.1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0400" y="1856741"/>
            <a:ext cx="26419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1312"/>
            <a:ext cx="1904999" cy="190499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0"/>
            </a:lightRig>
          </a:scene3d>
          <a:sp3d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3203388" y="4313646"/>
            <a:ext cx="2737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dkarzon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dkdevelopment.net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69399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Sync</a:t>
            </a:r>
            <a:b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4868897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398378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No </a:t>
            </a: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StandardStyles.xaml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Controls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SearchBox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Flyout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SettingsFlyout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DateTimePicker</a:t>
            </a:r>
            <a:r>
              <a:rPr lang="en-NZ" sz="20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Media Controls*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0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WebView</a:t>
            </a: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653</Words>
  <Application>Microsoft Office PowerPoint</Application>
  <PresentationFormat>On-screen Show (4:3)</PresentationFormat>
  <Paragraphs>241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Damian Karzon</cp:lastModifiedBy>
  <cp:revision>84</cp:revision>
  <cp:lastPrinted>2012-01-26T07:27:03Z</cp:lastPrinted>
  <dcterms:created xsi:type="dcterms:W3CDTF">2006-08-16T00:00:00Z</dcterms:created>
  <dcterms:modified xsi:type="dcterms:W3CDTF">2013-09-02T04:07:28Z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