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59" r:id="rId7"/>
    <p:sldId id="262" r:id="rId8"/>
    <p:sldId id="263" r:id="rId9"/>
    <p:sldId id="267" r:id="rId10"/>
    <p:sldId id="269" r:id="rId11"/>
    <p:sldId id="264" r:id="rId12"/>
    <p:sldId id="268" r:id="rId13"/>
    <p:sldId id="273" r:id="rId14"/>
    <p:sldId id="265" r:id="rId15"/>
    <p:sldId id="270" r:id="rId16"/>
    <p:sldId id="271" r:id="rId17"/>
    <p:sldId id="272" r:id="rId18"/>
    <p:sldId id="257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446" autoAdjust="0"/>
  </p:normalViewPr>
  <p:slideViewPr>
    <p:cSldViewPr>
      <p:cViewPr varScale="1">
        <p:scale>
          <a:sx n="56" d="100"/>
          <a:sy n="56" d="100"/>
        </p:scale>
        <p:origin x="3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9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Background switch to desktop background</a:t>
            </a:r>
          </a:p>
          <a:p>
            <a:endParaRPr lang="en-NZ" dirty="0" smtClean="0"/>
          </a:p>
          <a:p>
            <a:r>
              <a:rPr lang="en-NZ" dirty="0" smtClean="0"/>
              <a:t>Demonstrate</a:t>
            </a:r>
            <a:r>
              <a:rPr lang="en-NZ" baseline="0" dirty="0" smtClean="0"/>
              <a:t> changing Tile sizes</a:t>
            </a:r>
          </a:p>
          <a:p>
            <a:r>
              <a:rPr lang="en-NZ" baseline="0" dirty="0" smtClean="0"/>
              <a:t>- Also group headings</a:t>
            </a:r>
          </a:p>
          <a:p>
            <a:r>
              <a:rPr lang="en-NZ" baseline="0" dirty="0" smtClean="0"/>
              <a:t>- </a:t>
            </a:r>
          </a:p>
          <a:p>
            <a:r>
              <a:rPr lang="en-NZ" baseline="0" dirty="0" smtClean="0"/>
              <a:t>Swipe Up /  all programs arrow</a:t>
            </a:r>
          </a:p>
          <a:p>
            <a:endParaRPr lang="en-NZ" dirty="0" smtClean="0"/>
          </a:p>
          <a:p>
            <a:r>
              <a:rPr lang="en-NZ" dirty="0" smtClean="0"/>
              <a:t>Search</a:t>
            </a:r>
            <a:r>
              <a:rPr lang="en-NZ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Apps, Settings and Files are all combined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Enter Key brings up search app unless auto-complete is highlighted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In App search is still there but the app needs to be open. Packaged apps are moving away from search charm?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30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659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193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Apps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Health and Fitness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Scan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0" indent="0">
              <a:buFontTx/>
              <a:buNone/>
            </a:pPr>
            <a:endParaRPr lang="en-NZ" dirty="0" smtClean="0"/>
          </a:p>
          <a:p>
            <a:r>
              <a:rPr lang="en-NZ" dirty="0" smtClean="0"/>
              <a:t>Store</a:t>
            </a:r>
          </a:p>
          <a:p>
            <a:r>
              <a:rPr lang="en-NZ" dirty="0" smtClean="0"/>
              <a:t>- Doesn’t show you a blank page of never ending sorrow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Picks for you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App</a:t>
            </a:r>
            <a:r>
              <a:rPr lang="en-NZ" baseline="0" dirty="0" smtClean="0"/>
              <a:t> Detail Layout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 Bar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Snap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Open New – choice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Windows 8 apps under 8.1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320px – 768 = snapped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768 - 1024px = Portrait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Split view Store app / Task Manager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Still running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Repeat but wait till app icon is shown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Charms appear closer to the mouse pointer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665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Window</a:t>
            </a:r>
            <a:r>
              <a:rPr lang="en-NZ" baseline="0" dirty="0" smtClean="0"/>
              <a:t> Sizes no longer use Layout Aware Page but instead you must handled the </a:t>
            </a:r>
            <a:r>
              <a:rPr lang="en-NZ" baseline="0" dirty="0" err="1" smtClean="0"/>
              <a:t>SizeChanged</a:t>
            </a:r>
            <a:r>
              <a:rPr lang="en-NZ" baseline="0" dirty="0" smtClean="0"/>
              <a:t> on the current window/</a:t>
            </a:r>
            <a:endParaRPr lang="en-NZ" dirty="0" smtClean="0"/>
          </a:p>
          <a:p>
            <a:r>
              <a:rPr lang="en-NZ" dirty="0" smtClean="0"/>
              <a:t>Tile Sizes</a:t>
            </a:r>
          </a:p>
          <a:p>
            <a:r>
              <a:rPr lang="en-NZ" dirty="0" smtClean="0"/>
              <a:t>- Windows</a:t>
            </a:r>
            <a:r>
              <a:rPr lang="en-NZ" baseline="0" dirty="0" smtClean="0"/>
              <a:t> will auto-generate small tile but you can add a 70x70 image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Update source trigger</a:t>
            </a:r>
          </a:p>
          <a:p>
            <a:r>
              <a:rPr lang="en-NZ" baseline="0" dirty="0" smtClean="0"/>
              <a:t> -Default / Explicit / </a:t>
            </a:r>
            <a:r>
              <a:rPr lang="en-NZ" baseline="0" dirty="0" err="1" smtClean="0"/>
              <a:t>PropertyChanged</a:t>
            </a:r>
            <a:endParaRPr lang="en-NZ" baseline="0" dirty="0" smtClean="0"/>
          </a:p>
          <a:p>
            <a:endParaRPr lang="en-NZ" baseline="0" dirty="0" smtClean="0"/>
          </a:p>
          <a:p>
            <a:endParaRPr lang="en-NZ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Project – Hub Template</a:t>
            </a:r>
          </a:p>
          <a:p>
            <a:endParaRPr lang="en-NZ" baseline="0" dirty="0" smtClean="0"/>
          </a:p>
          <a:p>
            <a:r>
              <a:rPr lang="en-NZ" baseline="0" dirty="0" smtClean="0"/>
              <a:t>Project Manifest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Minimum Width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Sizes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Update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Share Target Description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dirty="0" smtClean="0"/>
              <a:t>Hub</a:t>
            </a:r>
            <a:r>
              <a:rPr lang="en-NZ" baseline="0" dirty="0" smtClean="0"/>
              <a:t> Template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Demo project Pete’s Eats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HubSection</a:t>
            </a:r>
            <a:r>
              <a:rPr lang="en-NZ" baseline="0" dirty="0" smtClean="0"/>
              <a:t> structure with </a:t>
            </a:r>
            <a:r>
              <a:rPr lang="en-NZ" baseline="0" dirty="0" err="1" smtClean="0"/>
              <a:t>DataTemplates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RequestedTheme</a:t>
            </a:r>
            <a:r>
              <a:rPr lang="en-NZ" baseline="0" dirty="0" smtClean="0"/>
              <a:t> in action on designer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Create a </a:t>
            </a:r>
            <a:r>
              <a:rPr lang="en-NZ" baseline="0" dirty="0" err="1" smtClean="0"/>
              <a:t>Page.BottomAppBar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CommandBar</a:t>
            </a:r>
            <a:r>
              <a:rPr lang="en-NZ" baseline="0" dirty="0" smtClean="0"/>
              <a:t> and an App Bar button for Upload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Add a </a:t>
            </a:r>
            <a:r>
              <a:rPr lang="en-NZ" baseline="0" dirty="0" err="1" smtClean="0"/>
              <a:t>AppBarButton.Flyout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MenuFlyout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MenuFlyoutItems</a:t>
            </a:r>
            <a:r>
              <a:rPr lang="en-NZ" baseline="0" dirty="0" smtClean="0"/>
              <a:t> for the location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Show window model using Size Changed and visual states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Also mention </a:t>
            </a:r>
            <a:r>
              <a:rPr lang="en-NZ" baseline="0" dirty="0" err="1" smtClean="0"/>
              <a:t>IsFullScreen</a:t>
            </a:r>
            <a:r>
              <a:rPr lang="en-NZ" baseline="0" dirty="0" smtClean="0"/>
              <a:t>, </a:t>
            </a:r>
            <a:r>
              <a:rPr lang="en-NZ" baseline="0" dirty="0" err="1" smtClean="0"/>
              <a:t>AdjacentToLeftDisplayEdge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AdjacentToRightDisplayEdge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Visual Studio features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F12 on resources to project resources and </a:t>
            </a:r>
            <a:r>
              <a:rPr lang="en-NZ" baseline="0" dirty="0" err="1" smtClean="0"/>
              <a:t>Generic.xaml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err="1" smtClean="0"/>
              <a:t>Intellisense</a:t>
            </a:r>
            <a:r>
              <a:rPr lang="en-NZ" baseline="0" dirty="0" smtClean="0"/>
              <a:t> on bindings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Commenting </a:t>
            </a:r>
            <a:r>
              <a:rPr lang="en-NZ" baseline="0" dirty="0" err="1" smtClean="0"/>
              <a:t>markup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XAML snippets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Blend for Visual Studio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Rulers and Guides</a:t>
            </a:r>
          </a:p>
          <a:p>
            <a:pPr marL="171450" indent="-171450">
              <a:buFontTx/>
              <a:buChar char="-"/>
            </a:pPr>
            <a:r>
              <a:rPr lang="en-NZ" baseline="0" smtClean="0"/>
              <a:t>Design Data</a:t>
            </a:r>
            <a:endParaRPr lang="en-NZ" baseline="0" dirty="0" smtClean="0"/>
          </a:p>
          <a:p>
            <a:pPr marL="0" indent="0">
              <a:buFontTx/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48557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Hub – has sections, helps do things.</a:t>
            </a:r>
          </a:p>
          <a:p>
            <a:endParaRPr lang="en-AU" dirty="0" smtClean="0"/>
          </a:p>
          <a:p>
            <a:r>
              <a:rPr lang="en-AU" dirty="0" err="1" smtClean="0"/>
              <a:t>Searchbox</a:t>
            </a:r>
            <a:endParaRPr lang="en-AU" dirty="0" smtClean="0"/>
          </a:p>
          <a:p>
            <a:r>
              <a:rPr lang="en-AU" baseline="0" dirty="0" smtClean="0"/>
              <a:t>-   Because the search charm is dead!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onquerychanged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onquerysubmitted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onreceivingfocusonkeyboardinput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onresultsuggestionschosen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onsuggestionsrequested</a:t>
            </a:r>
            <a:endParaRPr lang="en-AU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621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3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59055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RenderTargetBitmap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Source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NavStack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now be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Deferred Resource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Unified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HttpClient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designer and editor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512" y="1771471"/>
            <a:ext cx="27362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box – </a:t>
            </a:r>
            <a:r>
              <a:rPr lang="en-NZ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Repeater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Navbar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3108" y="1995241"/>
            <a:ext cx="203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1312"/>
            <a:ext cx="1904999" cy="190499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0"/>
            </a:lightRig>
          </a:scene3d>
          <a:sp3d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200400" y="4313646"/>
            <a:ext cx="2737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dkarzon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dkdevelopment.net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7159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665194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Link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from Snapped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30138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Store!!!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Reading List*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Auto-Update….</a:t>
            </a:r>
            <a:r>
              <a:rPr lang="en-NZ" sz="16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apparently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556620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Language and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459452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</a:t>
            </a: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now in JSON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Still no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JSON.Net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StandardStyles.xaml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SearchBox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Flyout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SettingsFlyout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DateTimePicker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Media Controls*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WebView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521</Words>
  <Application>Microsoft Office PowerPoint</Application>
  <PresentationFormat>On-screen Show (4:3)</PresentationFormat>
  <Paragraphs>193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Peter Goodman</cp:lastModifiedBy>
  <cp:revision>70</cp:revision>
  <cp:lastPrinted>2012-01-26T07:27:03Z</cp:lastPrinted>
  <dcterms:created xsi:type="dcterms:W3CDTF">2006-08-16T00:00:00Z</dcterms:created>
  <dcterms:modified xsi:type="dcterms:W3CDTF">2013-09-02T02:40:17Z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