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</p:sldMasterIdLst>
  <p:sldIdLst>
    <p:sldId id="256" r:id="rId3"/>
    <p:sldId id="257" r:id="rId4"/>
    <p:sldId id="258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7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01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3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875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50757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441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54238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79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144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552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479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76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116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2141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44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1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1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2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4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4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53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04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43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6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9C2C4C-7FCA-40D9-8FD4-FCF733D51A5E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626B363-72C5-4AA0-AC97-DD42BAACDFA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20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 VSU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77265" y="4789589"/>
            <a:ext cx="783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Студенты 3 курса: Лесных И.Е., </a:t>
            </a:r>
            <a:r>
              <a:rPr lang="ru-RU" sz="2400" b="1" dirty="0" err="1" smtClean="0"/>
              <a:t>Латынин</a:t>
            </a:r>
            <a:r>
              <a:rPr lang="ru-RU" sz="2400" b="1" dirty="0" smtClean="0"/>
              <a:t> Г.О, Товмасян А.А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0709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товара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98" y="1875692"/>
            <a:ext cx="8595405" cy="4149969"/>
          </a:xfrm>
        </p:spPr>
      </p:pic>
    </p:spTree>
    <p:extLst>
      <p:ext uri="{BB962C8B-B14F-4D97-AF65-F5344CB8AC3E}">
        <p14:creationId xmlns:p14="http://schemas.microsoft.com/office/powerpoint/2010/main" val="6889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2" y="1883527"/>
            <a:ext cx="8546123" cy="4212972"/>
          </a:xfrm>
        </p:spPr>
      </p:pic>
    </p:spTree>
    <p:extLst>
      <p:ext uri="{BB962C8B-B14F-4D97-AF65-F5344CB8AC3E}">
        <p14:creationId xmlns:p14="http://schemas.microsoft.com/office/powerpoint/2010/main" val="19927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товара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78" y="2180492"/>
            <a:ext cx="7975760" cy="3869490"/>
          </a:xfrm>
        </p:spPr>
      </p:pic>
    </p:spTree>
    <p:extLst>
      <p:ext uri="{BB962C8B-B14F-4D97-AF65-F5344CB8AC3E}">
        <p14:creationId xmlns:p14="http://schemas.microsoft.com/office/powerpoint/2010/main" val="38138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корзины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25" y="1946031"/>
            <a:ext cx="8658706" cy="3923476"/>
          </a:xfrm>
        </p:spPr>
      </p:pic>
    </p:spTree>
    <p:extLst>
      <p:ext uri="{BB962C8B-B14F-4D97-AF65-F5344CB8AC3E}">
        <p14:creationId xmlns:p14="http://schemas.microsoft.com/office/powerpoint/2010/main" val="33331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оформления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23" y="2051538"/>
            <a:ext cx="8538292" cy="4169088"/>
          </a:xfrm>
        </p:spPr>
      </p:pic>
    </p:spTree>
    <p:extLst>
      <p:ext uri="{BB962C8B-B14F-4D97-AF65-F5344CB8AC3E}">
        <p14:creationId xmlns:p14="http://schemas.microsoft.com/office/powerpoint/2010/main" val="2590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заказов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60" y="2239108"/>
            <a:ext cx="8604055" cy="3804606"/>
          </a:xfrm>
        </p:spPr>
      </p:pic>
    </p:spTree>
    <p:extLst>
      <p:ext uri="{BB962C8B-B14F-4D97-AF65-F5344CB8AC3E}">
        <p14:creationId xmlns:p14="http://schemas.microsoft.com/office/powerpoint/2010/main" val="176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5" y="4363602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Лесных И.Е </a:t>
            </a:r>
            <a:r>
              <a:rPr lang="en-US" b="1" dirty="0" smtClean="0"/>
              <a:t>email:</a:t>
            </a:r>
            <a:r>
              <a:rPr lang="ru-RU" b="1" dirty="0" smtClean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ivan.lesnykh.official@gmail.com</a:t>
            </a:r>
          </a:p>
          <a:p>
            <a:r>
              <a:rPr lang="ru-RU" b="1" dirty="0" err="1" smtClean="0"/>
              <a:t>Латынин</a:t>
            </a:r>
            <a:r>
              <a:rPr lang="ru-RU" b="1" dirty="0" smtClean="0"/>
              <a:t> Г.О</a:t>
            </a:r>
            <a:r>
              <a:rPr lang="en-US" b="1" dirty="0" smtClean="0"/>
              <a:t> </a:t>
            </a:r>
            <a:r>
              <a:rPr lang="en-US" b="1" dirty="0"/>
              <a:t>email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en-GB" b="1" dirty="0" smtClean="0"/>
              <a:t>gen48250@yandex.ru</a:t>
            </a:r>
            <a:endParaRPr lang="ru-RU" b="1" dirty="0" smtClean="0"/>
          </a:p>
          <a:p>
            <a:r>
              <a:rPr lang="ru-RU" b="1" dirty="0" smtClean="0"/>
              <a:t>Товмасян А.А</a:t>
            </a:r>
            <a:r>
              <a:rPr lang="en-US" b="1" dirty="0" smtClean="0"/>
              <a:t> </a:t>
            </a:r>
            <a:r>
              <a:rPr lang="en-US" b="1" dirty="0" smtClean="0"/>
              <a:t>email:</a:t>
            </a:r>
            <a:r>
              <a:rPr lang="en-US" b="1" dirty="0" smtClean="0"/>
              <a:t>armentovmasyan02@gmail.com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095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Как очень маленький вирус привел к очень большим изменениям в мире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847" y="1905693"/>
            <a:ext cx="7634705" cy="48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Денег нет, но вы держитесь!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68" y="1779753"/>
            <a:ext cx="8138863" cy="4413229"/>
          </a:xfrm>
        </p:spPr>
      </p:pic>
    </p:spTree>
    <p:extLst>
      <p:ext uri="{BB962C8B-B14F-4D97-AF65-F5344CB8AC3E}">
        <p14:creationId xmlns:p14="http://schemas.microsoft.com/office/powerpoint/2010/main" val="40506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Наше приложение это то, что вам нужно!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81" y="1961803"/>
            <a:ext cx="6359437" cy="4771506"/>
          </a:xfrm>
        </p:spPr>
      </p:pic>
    </p:spTree>
    <p:extLst>
      <p:ext uri="{BB962C8B-B14F-4D97-AF65-F5344CB8AC3E}">
        <p14:creationId xmlns:p14="http://schemas.microsoft.com/office/powerpoint/2010/main" val="37024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Концепции разработки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Domain Driven Design</a:t>
            </a:r>
          </a:p>
          <a:p>
            <a:r>
              <a:rPr lang="en-GB" dirty="0" smtClean="0"/>
              <a:t>AAA tests</a:t>
            </a:r>
            <a:endParaRPr lang="en-US" dirty="0" smtClean="0"/>
          </a:p>
          <a:p>
            <a:r>
              <a:rPr lang="en-US" dirty="0" smtClean="0"/>
              <a:t>Rest</a:t>
            </a:r>
          </a:p>
          <a:p>
            <a:r>
              <a:rPr lang="en-GB" dirty="0" smtClean="0"/>
              <a:t>OOP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03414"/>
            <a:ext cx="9601200" cy="1485900"/>
          </a:xfrm>
        </p:spPr>
        <p:txBody>
          <a:bodyPr/>
          <a:lstStyle/>
          <a:p>
            <a:r>
              <a:rPr lang="ru-RU" dirty="0" smtClean="0"/>
              <a:t>Яндекс Метрика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42" y="1428750"/>
            <a:ext cx="10483138" cy="52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Яндекс Метрика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21" y="1844716"/>
            <a:ext cx="10204980" cy="493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регистрации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52" y="1688123"/>
            <a:ext cx="9842285" cy="4728911"/>
          </a:xfrm>
        </p:spPr>
      </p:pic>
    </p:spTree>
    <p:extLst>
      <p:ext uri="{BB962C8B-B14F-4D97-AF65-F5344CB8AC3E}">
        <p14:creationId xmlns:p14="http://schemas.microsoft.com/office/powerpoint/2010/main" val="18253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входа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85" y="1429117"/>
            <a:ext cx="8452338" cy="4754440"/>
          </a:xfrm>
        </p:spPr>
      </p:pic>
    </p:spTree>
    <p:extLst>
      <p:ext uri="{BB962C8B-B14F-4D97-AF65-F5344CB8AC3E}">
        <p14:creationId xmlns:p14="http://schemas.microsoft.com/office/powerpoint/2010/main" val="39819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561</TotalTime>
  <Words>88</Words>
  <Application>Microsoft Office PowerPoint</Application>
  <PresentationFormat>Произвольный</PresentationFormat>
  <Paragraphs>24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HDOfficeLightV0</vt:lpstr>
      <vt:lpstr>Crop</vt:lpstr>
      <vt:lpstr>Market VSU</vt:lpstr>
      <vt:lpstr>Как очень маленький вирус привел к очень большим изменениям в мире</vt:lpstr>
      <vt:lpstr>Денег нет, но вы держитесь!</vt:lpstr>
      <vt:lpstr>Наше приложение это то, что вам нужно!</vt:lpstr>
      <vt:lpstr>Концепции разработки приложения</vt:lpstr>
      <vt:lpstr>Яндекс Метрика</vt:lpstr>
      <vt:lpstr>Яндекс Метрика</vt:lpstr>
      <vt:lpstr>Страница регистрации</vt:lpstr>
      <vt:lpstr>Страница входа</vt:lpstr>
      <vt:lpstr>Добавление товара</vt:lpstr>
      <vt:lpstr>Главная страница</vt:lpstr>
      <vt:lpstr>Страница товара</vt:lpstr>
      <vt:lpstr>Страница корзины </vt:lpstr>
      <vt:lpstr>Страница оформления</vt:lpstr>
      <vt:lpstr>Страница заказов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VSU</dc:title>
  <dc:creator>Ivan Lesnykh</dc:creator>
  <cp:lastModifiedBy>HOME</cp:lastModifiedBy>
  <cp:revision>21</cp:revision>
  <dcterms:created xsi:type="dcterms:W3CDTF">2020-06-16T08:38:24Z</dcterms:created>
  <dcterms:modified xsi:type="dcterms:W3CDTF">2020-06-19T12:24:58Z</dcterms:modified>
</cp:coreProperties>
</file>