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a6bf2b4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a6bf2b4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a6bf2b4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a6bf2b4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a6bf2b46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a6bf2b46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a6bf2b46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a6bf2b46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a6bf2b46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a6bf2b46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4a6bf2b46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4a6bf2b46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Markettool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015000" y="2571750"/>
            <a:ext cx="1687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Amanda Serra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Bruno Fernandes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Igor Augusto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Maurílio Thiago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02650" y="2047550"/>
            <a:ext cx="7117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 A/B SOBRE A INTERFACE DO APP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96275" y="1433250"/>
            <a:ext cx="13884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FAIXA ETÁRIA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33528" l="33069" r="33785" t="37755"/>
          <a:stretch/>
        </p:blipFill>
        <p:spPr>
          <a:xfrm>
            <a:off x="2699325" y="1540700"/>
            <a:ext cx="5549276" cy="27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15700" y="1446675"/>
            <a:ext cx="11334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GÊNERO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38318" l="29957" r="31836" t="28821"/>
          <a:stretch/>
        </p:blipFill>
        <p:spPr>
          <a:xfrm>
            <a:off x="2833625" y="1316100"/>
            <a:ext cx="5415425" cy="26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8850" y="1460100"/>
            <a:ext cx="21270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COSTUMA REALIZAR COMPRAS POR APP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31552" l="33497" r="32633" t="37640"/>
          <a:stretch/>
        </p:blipFill>
        <p:spPr>
          <a:xfrm>
            <a:off x="2894950" y="1537675"/>
            <a:ext cx="5186275" cy="26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6911738" y="266950"/>
            <a:ext cx="1576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QUAL INTERFACE?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52400"/>
            <a:ext cx="229601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061" y="152400"/>
            <a:ext cx="228652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236300" y="4590900"/>
            <a:ext cx="17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856075" y="4590900"/>
            <a:ext cx="8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5">
            <a:alphaModFix/>
          </a:blip>
          <a:srcRect b="38466" l="33141" r="40862" t="33583"/>
          <a:stretch/>
        </p:blipFill>
        <p:spPr>
          <a:xfrm>
            <a:off x="5219175" y="1564525"/>
            <a:ext cx="3671135" cy="22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7139325" y="251450"/>
            <a:ext cx="14691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INTERFACE?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50" y="152400"/>
            <a:ext cx="227272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773" y="152400"/>
            <a:ext cx="227272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2170175" y="152400"/>
            <a:ext cx="3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501100" y="152400"/>
            <a:ext cx="4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5">
            <a:alphaModFix/>
          </a:blip>
          <a:srcRect b="17984" l="32697" r="39565" t="52169"/>
          <a:stretch/>
        </p:blipFill>
        <p:spPr>
          <a:xfrm>
            <a:off x="5069900" y="1537675"/>
            <a:ext cx="3984899" cy="2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