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10058400" cy="77724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8"/>
  </p:normalViewPr>
  <p:slideViewPr>
    <p:cSldViewPr snapToGrid="0">
      <p:cViewPr>
        <p:scale>
          <a:sx n="71" d="100"/>
          <a:sy n="71" d="100"/>
        </p:scale>
        <p:origin x="1134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8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22823C76-92C6-4A39-8AE6-932AD3011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1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45B75036-81A4-42D6-9244-145D61E2CC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6E0932-FF23-4960-B0D7-B13C0BC77BFD}" type="datetime1">
              <a:rPr lang="es-MX" noProof="1" smtClean="0"/>
              <a:t>15/01/2023</a:t>
            </a:fld>
            <a:endParaRPr lang="es-MX" noProof="1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C88F9638-2375-4AB3-8F24-B5C696A958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1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EE1BEFC-FEA0-4B9B-9EE4-1203D14824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00213DE-B47F-4021-813C-DFFB8A3A9AAC}" type="slidenum">
              <a:rPr lang="es-MX" noProof="1" smtClean="0"/>
              <a:t>‹Nº›</a:t>
            </a:fld>
            <a:endParaRPr lang="es-MX" noProof="1"/>
          </a:p>
        </p:txBody>
      </p:sp>
    </p:spTree>
    <p:extLst>
      <p:ext uri="{BB962C8B-B14F-4D97-AF65-F5344CB8AC3E}">
        <p14:creationId xmlns:p14="http://schemas.microsoft.com/office/powerpoint/2010/main" val="42826007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1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29CD4D-E51D-4D12-B4CF-F23A7B789A99}" type="datetime1">
              <a:rPr lang="es-MX" noProof="1" smtClean="0"/>
              <a:t>15/01/2023</a:t>
            </a:fld>
            <a:endParaRPr lang="es-MX" noProof="1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1"/>
              <a:t>Haz clic para modificar los estilos de texto del patrón</a:t>
            </a:r>
          </a:p>
          <a:p>
            <a:pPr lvl="1" rtl="0"/>
            <a:r>
              <a:rPr lang="es-MX" noProof="1"/>
              <a:t>Segundo nivel</a:t>
            </a:r>
          </a:p>
          <a:p>
            <a:pPr lvl="2" rtl="0"/>
            <a:r>
              <a:rPr lang="es-MX" noProof="1"/>
              <a:t>Tercer nivel</a:t>
            </a:r>
          </a:p>
          <a:p>
            <a:pPr lvl="3" rtl="0"/>
            <a:r>
              <a:rPr lang="es-MX" noProof="1"/>
              <a:t>Cuarto nivel</a:t>
            </a:r>
          </a:p>
          <a:p>
            <a:pPr lvl="4" rtl="0"/>
            <a:r>
              <a:rPr lang="es-MX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144BAE1-A538-F540-A4BA-29D41BFAB7BE}" type="slidenum">
              <a:rPr lang="es-MX" noProof="1" dirty="0" smtClean="0"/>
              <a:t>‹Nº›</a:t>
            </a:fld>
            <a:endParaRPr lang="es-MX" noProof="1"/>
          </a:p>
        </p:txBody>
      </p:sp>
    </p:spTree>
    <p:extLst>
      <p:ext uri="{BB962C8B-B14F-4D97-AF65-F5344CB8AC3E}">
        <p14:creationId xmlns:p14="http://schemas.microsoft.com/office/powerpoint/2010/main" val="2302707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144BAE1-A538-F540-A4BA-29D41BFAB7BE}" type="slidenum">
              <a:rPr lang="es-MX" noProof="1" dirty="0" smtClean="0"/>
              <a:t>1</a:t>
            </a:fld>
            <a:endParaRPr lang="es-MX" noProof="1"/>
          </a:p>
        </p:txBody>
      </p:sp>
    </p:spTree>
    <p:extLst>
      <p:ext uri="{BB962C8B-B14F-4D97-AF65-F5344CB8AC3E}">
        <p14:creationId xmlns:p14="http://schemas.microsoft.com/office/powerpoint/2010/main" val="194599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 noProof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144BAE1-A538-F540-A4BA-29D41BFAB7BE}" type="slidenum">
              <a:rPr lang="es-MX" noProof="1" dirty="0" smtClean="0"/>
              <a:t>2</a:t>
            </a:fld>
            <a:endParaRPr lang="es-MX" noProof="1"/>
          </a:p>
        </p:txBody>
      </p:sp>
    </p:spTree>
    <p:extLst>
      <p:ext uri="{BB962C8B-B14F-4D97-AF65-F5344CB8AC3E}">
        <p14:creationId xmlns:p14="http://schemas.microsoft.com/office/powerpoint/2010/main" val="319667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o de fondo">
            <a:extLst>
              <a:ext uri="{FF2B5EF4-FFF2-40B4-BE49-F238E27FC236}">
                <a16:creationId xmlns:a16="http://schemas.microsoft.com/office/drawing/2014/main" id="{12F2FCAF-7E43-F643-B855-75E2617F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0546" y="-43815"/>
            <a:ext cx="10159618" cy="7886446"/>
          </a:xfrm>
          <a:custGeom>
            <a:avLst/>
            <a:gdLst>
              <a:gd name="connsiteX0" fmla="*/ 0 w 10159618"/>
              <a:gd name="connsiteY0" fmla="*/ 0 h 7886446"/>
              <a:gd name="connsiteX1" fmla="*/ 0 w 10159618"/>
              <a:gd name="connsiteY1" fmla="*/ 7886447 h 7886446"/>
              <a:gd name="connsiteX2" fmla="*/ 10159619 w 10159618"/>
              <a:gd name="connsiteY2" fmla="*/ 7886447 h 7886446"/>
              <a:gd name="connsiteX3" fmla="*/ 10159619 w 10159618"/>
              <a:gd name="connsiteY3" fmla="*/ 0 h 7886446"/>
              <a:gd name="connsiteX4" fmla="*/ 0 w 10159618"/>
              <a:gd name="connsiteY4" fmla="*/ 0 h 7886446"/>
              <a:gd name="connsiteX5" fmla="*/ 9753219 w 10159618"/>
              <a:gd name="connsiteY5" fmla="*/ 7323836 h 7886446"/>
              <a:gd name="connsiteX6" fmla="*/ 1352931 w 10159618"/>
              <a:gd name="connsiteY6" fmla="*/ 7323836 h 7886446"/>
              <a:gd name="connsiteX7" fmla="*/ 408559 w 10159618"/>
              <a:gd name="connsiteY7" fmla="*/ 6379464 h 7886446"/>
              <a:gd name="connsiteX8" fmla="*/ 408559 w 10159618"/>
              <a:gd name="connsiteY8" fmla="*/ 536194 h 7886446"/>
              <a:gd name="connsiteX9" fmla="*/ 8808974 w 10159618"/>
              <a:gd name="connsiteY9" fmla="*/ 536194 h 7886446"/>
              <a:gd name="connsiteX10" fmla="*/ 9753346 w 10159618"/>
              <a:gd name="connsiteY10" fmla="*/ 1480566 h 7886446"/>
              <a:gd name="connsiteX11" fmla="*/ 9753346 w 10159618"/>
              <a:gd name="connsiteY11" fmla="*/ 7323836 h 788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59618" h="7886446">
                <a:moveTo>
                  <a:pt x="0" y="0"/>
                </a:moveTo>
                <a:lnTo>
                  <a:pt x="0" y="7886447"/>
                </a:lnTo>
                <a:lnTo>
                  <a:pt x="10159619" y="7886447"/>
                </a:lnTo>
                <a:lnTo>
                  <a:pt x="10159619" y="0"/>
                </a:lnTo>
                <a:lnTo>
                  <a:pt x="0" y="0"/>
                </a:lnTo>
                <a:close/>
                <a:moveTo>
                  <a:pt x="9753219" y="7323836"/>
                </a:moveTo>
                <a:lnTo>
                  <a:pt x="1352931" y="7323836"/>
                </a:lnTo>
                <a:cubicBezTo>
                  <a:pt x="831342" y="7323836"/>
                  <a:pt x="408559" y="6901053"/>
                  <a:pt x="408559" y="6379464"/>
                </a:cubicBezTo>
                <a:lnTo>
                  <a:pt x="408559" y="536194"/>
                </a:lnTo>
                <a:lnTo>
                  <a:pt x="8808974" y="536194"/>
                </a:lnTo>
                <a:cubicBezTo>
                  <a:pt x="9330563" y="536194"/>
                  <a:pt x="9753346" y="958977"/>
                  <a:pt x="9753346" y="1480566"/>
                </a:cubicBezTo>
                <a:lnTo>
                  <a:pt x="9753346" y="7323836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1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7EF9C361-7B81-E74B-8DC0-3E6B51E4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1693318"/>
            <a:ext cx="8674100" cy="705642"/>
          </a:xfrm>
          <a:prstGeom prst="rect">
            <a:avLst/>
          </a:prstGeom>
        </p:spPr>
        <p:txBody>
          <a:bodyPr rtlCol="0"/>
          <a:lstStyle>
            <a:lvl1pPr>
              <a:defRPr sz="3100" cap="all" baseline="0">
                <a:latin typeface="+mj-lt"/>
              </a:defRPr>
            </a:lvl1pPr>
          </a:lstStyle>
          <a:p>
            <a:pPr rtl="0"/>
            <a:r>
              <a:rPr lang="es-ES" noProof="1"/>
              <a:t>Haga clic para modificar el estilo de título del patrón</a:t>
            </a:r>
            <a:endParaRPr lang="es-MX" noProof="1"/>
          </a:p>
        </p:txBody>
      </p:sp>
      <p:sp>
        <p:nvSpPr>
          <p:cNvPr id="9" name="CERTIFICA QUE">
            <a:extLst>
              <a:ext uri="{FF2B5EF4-FFF2-40B4-BE49-F238E27FC236}">
                <a16:creationId xmlns:a16="http://schemas.microsoft.com/office/drawing/2014/main" id="{83503226-5D2A-194C-A9D5-8F8876826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718" y="2639150"/>
            <a:ext cx="3382963" cy="37509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14" name="Nombre">
            <a:extLst>
              <a:ext uri="{FF2B5EF4-FFF2-40B4-BE49-F238E27FC236}">
                <a16:creationId xmlns:a16="http://schemas.microsoft.com/office/drawing/2014/main" id="{609494BD-D9F4-A14A-AADA-EF7ABEF7BB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49" y="3219450"/>
            <a:ext cx="8674099" cy="111442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6600" b="1" i="0">
                <a:latin typeface="+mj-lt"/>
              </a:defRPr>
            </a:lvl1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sp>
        <p:nvSpPr>
          <p:cNvPr id="15" name="HA FINALIZADO CON ÉXITO EL CURSO DE CAPACITACIÓN">
            <a:extLst>
              <a:ext uri="{FF2B5EF4-FFF2-40B4-BE49-F238E27FC236}">
                <a16:creationId xmlns:a16="http://schemas.microsoft.com/office/drawing/2014/main" id="{66A63EC3-3C12-F642-A16C-25832BBD9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88" y="4469295"/>
            <a:ext cx="7475220" cy="79398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>
                <a:latin typeface="+mn-lt"/>
              </a:defRPr>
            </a:lvl1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cxnSp>
        <p:nvCxnSpPr>
          <p:cNvPr id="19" name="Línea firmada">
            <a:extLst>
              <a:ext uri="{FF2B5EF4-FFF2-40B4-BE49-F238E27FC236}">
                <a16:creationId xmlns:a16="http://schemas.microsoft.com/office/drawing/2014/main" id="{6334E13E-A9E4-3741-8AEB-E4C98C3E6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03490" y="6165518"/>
            <a:ext cx="2772680" cy="0"/>
          </a:xfrm>
          <a:prstGeom prst="line">
            <a:avLst/>
          </a:prstGeom>
          <a:ln w="95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inta">
            <a:extLst>
              <a:ext uri="{FF2B5EF4-FFF2-40B4-BE49-F238E27FC236}">
                <a16:creationId xmlns:a16="http://schemas.microsoft.com/office/drawing/2014/main" id="{78FB0395-D732-AA42-A738-A51E03AC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3932" y="-43868"/>
            <a:ext cx="623448" cy="1767908"/>
          </a:xfrm>
          <a:custGeom>
            <a:avLst/>
            <a:gdLst>
              <a:gd name="connsiteX0" fmla="*/ 0 w 623448"/>
              <a:gd name="connsiteY0" fmla="*/ 1767909 h 1767908"/>
              <a:gd name="connsiteX1" fmla="*/ 311662 w 623448"/>
              <a:gd name="connsiteY1" fmla="*/ 1561701 h 1767908"/>
              <a:gd name="connsiteX2" fmla="*/ 623449 w 623448"/>
              <a:gd name="connsiteY2" fmla="*/ 1767909 h 1767908"/>
              <a:gd name="connsiteX3" fmla="*/ 623449 w 623448"/>
              <a:gd name="connsiteY3" fmla="*/ 0 h 1767908"/>
              <a:gd name="connsiteX4" fmla="*/ 0 w 623448"/>
              <a:gd name="connsiteY4" fmla="*/ 0 h 176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448" h="1767908">
                <a:moveTo>
                  <a:pt x="0" y="1767909"/>
                </a:moveTo>
                <a:lnTo>
                  <a:pt x="311662" y="1561701"/>
                </a:lnTo>
                <a:lnTo>
                  <a:pt x="623449" y="1767909"/>
                </a:lnTo>
                <a:lnTo>
                  <a:pt x="62344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38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MX" noProof="1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569A78F-BA45-B94F-BC1A-F161CD1F24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9315" y="6219634"/>
            <a:ext cx="2928938" cy="336550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  <p:cxnSp>
        <p:nvCxnSpPr>
          <p:cNvPr id="23" name="Línea firmada">
            <a:extLst>
              <a:ext uri="{FF2B5EF4-FFF2-40B4-BE49-F238E27FC236}">
                <a16:creationId xmlns:a16="http://schemas.microsoft.com/office/drawing/2014/main" id="{60CE8219-F7C1-C644-B82D-B94628BB2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10619" y="6165518"/>
            <a:ext cx="2772680" cy="0"/>
          </a:xfrm>
          <a:prstGeom prst="line">
            <a:avLst/>
          </a:prstGeom>
          <a:ln w="95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D4C3F1-6EBC-D548-81F1-838C4FC216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29700" y="5788025"/>
            <a:ext cx="2928938" cy="3778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MX" noProof="1"/>
              <a:t>Haz clic para modificar los estilos de texto del patrón</a:t>
            </a:r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009D626F-1B42-4D45-8427-E5F79FFAE4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019" y="6219634"/>
            <a:ext cx="2928938" cy="336550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1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153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10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ertificado de capacitación">
            <a:extLst>
              <a:ext uri="{FF2B5EF4-FFF2-40B4-BE49-F238E27FC236}">
                <a16:creationId xmlns:a16="http://schemas.microsoft.com/office/drawing/2014/main" id="{F6D31BC9-D494-1143-97AE-92279A72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1693318"/>
            <a:ext cx="8674100" cy="705642"/>
          </a:xfrm>
        </p:spPr>
        <p:txBody>
          <a:bodyPr rtlCol="0"/>
          <a:lstStyle/>
          <a:p>
            <a:pPr rtl="0"/>
            <a:r>
              <a:rPr lang="es-MX" noProof="1">
                <a:latin typeface="Arial" panose="020B0604020202020204" pitchFamily="34" charset="0"/>
                <a:cs typeface="Arial" panose="020B0604020202020204" pitchFamily="34" charset="0"/>
              </a:rPr>
              <a:t>CERTIFICADO DE culminación</a:t>
            </a:r>
          </a:p>
        </p:txBody>
      </p:sp>
      <p:sp>
        <p:nvSpPr>
          <p:cNvPr id="7" name="Certifica que">
            <a:extLst>
              <a:ext uri="{FF2B5EF4-FFF2-40B4-BE49-F238E27FC236}">
                <a16:creationId xmlns:a16="http://schemas.microsoft.com/office/drawing/2014/main" id="{5A3DAFDA-D756-754C-B165-791C32338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718" y="2639150"/>
            <a:ext cx="3382963" cy="375094"/>
          </a:xfrm>
        </p:spPr>
        <p:txBody>
          <a:bodyPr rtlCol="0"/>
          <a:lstStyle/>
          <a:p>
            <a:pPr rtl="0"/>
            <a:r>
              <a:rPr lang="es-MX" noProof="1">
                <a:latin typeface="Arial" panose="020B0604020202020204" pitchFamily="34" charset="0"/>
                <a:cs typeface="Arial" panose="020B0604020202020204" pitchFamily="34" charset="0"/>
              </a:rPr>
              <a:t>Este documento certifica que:</a:t>
            </a:r>
          </a:p>
        </p:txBody>
      </p:sp>
      <p:sp>
        <p:nvSpPr>
          <p:cNvPr id="8" name="Nombre">
            <a:extLst>
              <a:ext uri="{FF2B5EF4-FFF2-40B4-BE49-F238E27FC236}">
                <a16:creationId xmlns:a16="http://schemas.microsoft.com/office/drawing/2014/main" id="{32B21384-5AA1-9645-8A35-0391AC0D5E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49" y="3219450"/>
            <a:ext cx="8674099" cy="1114425"/>
          </a:xfrm>
        </p:spPr>
        <p:txBody>
          <a:bodyPr rtlCol="0"/>
          <a:lstStyle/>
          <a:p>
            <a:pPr rtl="0"/>
            <a:r>
              <a:rPr lang="es-MX" sz="3200" noProof="1">
                <a:latin typeface="Arial" panose="020B0604020202020204" pitchFamily="34" charset="0"/>
                <a:cs typeface="Arial" panose="020B0604020202020204" pitchFamily="34" charset="0"/>
              </a:rPr>
              <a:t>Marcos Garcia Arroyo</a:t>
            </a:r>
          </a:p>
        </p:txBody>
      </p:sp>
      <p:sp>
        <p:nvSpPr>
          <p:cNvPr id="9" name="Ha finalizado con éxito el curso de capacitación">
            <a:extLst>
              <a:ext uri="{FF2B5EF4-FFF2-40B4-BE49-F238E27FC236}">
                <a16:creationId xmlns:a16="http://schemas.microsoft.com/office/drawing/2014/main" id="{5042ECEC-2263-644B-AF60-893835EF6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88" y="4051162"/>
            <a:ext cx="7475220" cy="793984"/>
          </a:xfrm>
        </p:spPr>
        <p:txBody>
          <a:bodyPr rtlCol="0"/>
          <a:lstStyle/>
          <a:p>
            <a:pPr rtl="0"/>
            <a:r>
              <a:rPr lang="es-MX" noProof="1"/>
              <a:t>ha finalizado con éxito el curso de:</a:t>
            </a:r>
          </a:p>
        </p:txBody>
      </p:sp>
      <p:sp>
        <p:nvSpPr>
          <p:cNvPr id="3" name="04 de junio de 20XX">
            <a:extLst>
              <a:ext uri="{FF2B5EF4-FFF2-40B4-BE49-F238E27FC236}">
                <a16:creationId xmlns:a16="http://schemas.microsoft.com/office/drawing/2014/main" id="{DA7566AE-2CCA-B946-8BA6-18DCAD4EEF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73249" y="5890169"/>
            <a:ext cx="2928938" cy="377825"/>
          </a:xfrm>
        </p:spPr>
        <p:txBody>
          <a:bodyPr rtlCol="0"/>
          <a:lstStyle/>
          <a:p>
            <a:pPr rtl="0"/>
            <a:r>
              <a:rPr lang="es-MX" noProof="1"/>
              <a:t>04 de junio de 20XX</a:t>
            </a:r>
          </a:p>
        </p:txBody>
      </p:sp>
      <p:sp>
        <p:nvSpPr>
          <p:cNvPr id="10" name="Fecha">
            <a:extLst>
              <a:ext uri="{FF2B5EF4-FFF2-40B4-BE49-F238E27FC236}">
                <a16:creationId xmlns:a16="http://schemas.microsoft.com/office/drawing/2014/main" id="{C0C887FF-1B23-BF44-8E17-F2E5EABE0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8169" y="5960867"/>
            <a:ext cx="2928938" cy="336550"/>
          </a:xfrm>
        </p:spPr>
        <p:txBody>
          <a:bodyPr rtlCol="0"/>
          <a:lstStyle/>
          <a:p>
            <a:pPr rtl="0"/>
            <a:r>
              <a:rPr lang="es-MX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Fecha:</a:t>
            </a:r>
            <a:endParaRPr lang="es-MX" noProof="1"/>
          </a:p>
        </p:txBody>
      </p:sp>
      <p:sp>
        <p:nvSpPr>
          <p:cNvPr id="13" name="Nombre">
            <a:extLst>
              <a:ext uri="{FF2B5EF4-FFF2-40B4-BE49-F238E27FC236}">
                <a16:creationId xmlns:a16="http://schemas.microsoft.com/office/drawing/2014/main" id="{10E4B28D-AF5D-435A-89A3-0F8ADF385914}"/>
              </a:ext>
            </a:extLst>
          </p:cNvPr>
          <p:cNvSpPr txBox="1">
            <a:spLocks/>
          </p:cNvSpPr>
          <p:nvPr/>
        </p:nvSpPr>
        <p:spPr>
          <a:xfrm>
            <a:off x="692149" y="4590158"/>
            <a:ext cx="8674099" cy="1114425"/>
          </a:xfrm>
          <a:prstGeom prst="rect">
            <a:avLst/>
          </a:prstGeom>
        </p:spPr>
        <p:txBody>
          <a:bodyPr rtlCol="0"/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6600" b="1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noProof="1">
                <a:latin typeface="Arial" panose="020B0604020202020204" pitchFamily="34" charset="0"/>
                <a:cs typeface="Arial" panose="020B0604020202020204" pitchFamily="34" charset="0"/>
              </a:rPr>
              <a:t>HTML BASICO</a:t>
            </a:r>
          </a:p>
        </p:txBody>
      </p:sp>
      <p:sp>
        <p:nvSpPr>
          <p:cNvPr id="14" name="04 de junio de 20XX">
            <a:extLst>
              <a:ext uri="{FF2B5EF4-FFF2-40B4-BE49-F238E27FC236}">
                <a16:creationId xmlns:a16="http://schemas.microsoft.com/office/drawing/2014/main" id="{1EAAA050-ED96-4AFB-8E75-208A18D83616}"/>
              </a:ext>
            </a:extLst>
          </p:cNvPr>
          <p:cNvSpPr txBox="1">
            <a:spLocks/>
          </p:cNvSpPr>
          <p:nvPr/>
        </p:nvSpPr>
        <p:spPr>
          <a:xfrm>
            <a:off x="5911295" y="6271131"/>
            <a:ext cx="1748414" cy="377825"/>
          </a:xfrm>
          <a:prstGeom prst="rect">
            <a:avLst/>
          </a:prstGeom>
        </p:spPr>
        <p:txBody>
          <a:bodyPr rtlCol="0"/>
          <a:lstStyle>
            <a:lvl1pPr marL="0" indent="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noProof="1"/>
              <a:t>Firma del docente</a:t>
            </a:r>
          </a:p>
        </p:txBody>
      </p:sp>
      <p:pic>
        <p:nvPicPr>
          <p:cNvPr id="1030" name="Picture 6" descr="firma-lester - Mala Hierba">
            <a:extLst>
              <a:ext uri="{FF2B5EF4-FFF2-40B4-BE49-F238E27FC236}">
                <a16:creationId xmlns:a16="http://schemas.microsoft.com/office/drawing/2014/main" id="{67A64203-58F5-4AAF-86BE-8140430D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64" y="5411694"/>
            <a:ext cx="1620959" cy="7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8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ertificado de capacitación">
            <a:extLst>
              <a:ext uri="{FF2B5EF4-FFF2-40B4-BE49-F238E27FC236}">
                <a16:creationId xmlns:a16="http://schemas.microsoft.com/office/drawing/2014/main" id="{F6D31BC9-D494-1143-97AE-92279A72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1693318"/>
            <a:ext cx="8674100" cy="705642"/>
          </a:xfrm>
        </p:spPr>
        <p:txBody>
          <a:bodyPr rtlCol="0"/>
          <a:lstStyle/>
          <a:p>
            <a:pPr rtl="0"/>
            <a:r>
              <a:rPr lang="es-MX" noProof="1">
                <a:latin typeface="Arial" panose="020B0604020202020204" pitchFamily="34" charset="0"/>
                <a:cs typeface="Arial" panose="020B0604020202020204" pitchFamily="34" charset="0"/>
              </a:rPr>
              <a:t>CERTIFICADO DE culminación</a:t>
            </a:r>
          </a:p>
        </p:txBody>
      </p:sp>
      <p:sp>
        <p:nvSpPr>
          <p:cNvPr id="7" name="Certifica que">
            <a:extLst>
              <a:ext uri="{FF2B5EF4-FFF2-40B4-BE49-F238E27FC236}">
                <a16:creationId xmlns:a16="http://schemas.microsoft.com/office/drawing/2014/main" id="{5A3DAFDA-D756-754C-B165-791C32338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7718" y="2639150"/>
            <a:ext cx="3382963" cy="375094"/>
          </a:xfrm>
        </p:spPr>
        <p:txBody>
          <a:bodyPr rtlCol="0"/>
          <a:lstStyle/>
          <a:p>
            <a:pPr rtl="0"/>
            <a:r>
              <a:rPr lang="es-MX" noProof="1">
                <a:latin typeface="Arial" panose="020B0604020202020204" pitchFamily="34" charset="0"/>
                <a:cs typeface="Arial" panose="020B0604020202020204" pitchFamily="34" charset="0"/>
              </a:rPr>
              <a:t>Este documento certifica que:</a:t>
            </a:r>
          </a:p>
        </p:txBody>
      </p:sp>
      <p:sp>
        <p:nvSpPr>
          <p:cNvPr id="9" name="Ha finalizado con éxito el curso de capacitación">
            <a:extLst>
              <a:ext uri="{FF2B5EF4-FFF2-40B4-BE49-F238E27FC236}">
                <a16:creationId xmlns:a16="http://schemas.microsoft.com/office/drawing/2014/main" id="{5042ECEC-2263-644B-AF60-893835EF6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1588" y="4051162"/>
            <a:ext cx="7475220" cy="793984"/>
          </a:xfrm>
        </p:spPr>
        <p:txBody>
          <a:bodyPr rtlCol="0"/>
          <a:lstStyle/>
          <a:p>
            <a:pPr rtl="0"/>
            <a:r>
              <a:rPr lang="es-MX" noProof="1"/>
              <a:t>ha finalizado con éxito el curso de:</a:t>
            </a:r>
          </a:p>
        </p:txBody>
      </p:sp>
      <p:sp>
        <p:nvSpPr>
          <p:cNvPr id="10" name="Fecha">
            <a:extLst>
              <a:ext uri="{FF2B5EF4-FFF2-40B4-BE49-F238E27FC236}">
                <a16:creationId xmlns:a16="http://schemas.microsoft.com/office/drawing/2014/main" id="{C0C887FF-1B23-BF44-8E17-F2E5EABE0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8169" y="5960867"/>
            <a:ext cx="2928938" cy="336550"/>
          </a:xfrm>
        </p:spPr>
        <p:txBody>
          <a:bodyPr rtlCol="0"/>
          <a:lstStyle/>
          <a:p>
            <a:pPr rtl="0"/>
            <a:r>
              <a:rPr lang="es-MX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Fecha:</a:t>
            </a:r>
            <a:endParaRPr lang="es-MX" noProof="1"/>
          </a:p>
        </p:txBody>
      </p:sp>
      <p:sp>
        <p:nvSpPr>
          <p:cNvPr id="14" name="04 de junio de 20XX">
            <a:extLst>
              <a:ext uri="{FF2B5EF4-FFF2-40B4-BE49-F238E27FC236}">
                <a16:creationId xmlns:a16="http://schemas.microsoft.com/office/drawing/2014/main" id="{1EAAA050-ED96-4AFB-8E75-208A18D83616}"/>
              </a:ext>
            </a:extLst>
          </p:cNvPr>
          <p:cNvSpPr txBox="1">
            <a:spLocks/>
          </p:cNvSpPr>
          <p:nvPr/>
        </p:nvSpPr>
        <p:spPr>
          <a:xfrm>
            <a:off x="5911295" y="6271131"/>
            <a:ext cx="1748414" cy="377825"/>
          </a:xfrm>
          <a:prstGeom prst="rect">
            <a:avLst/>
          </a:prstGeom>
        </p:spPr>
        <p:txBody>
          <a:bodyPr rtlCol="0"/>
          <a:lstStyle>
            <a:lvl1pPr marL="0" indent="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noProof="1"/>
              <a:t>Firma del docente</a:t>
            </a:r>
          </a:p>
        </p:txBody>
      </p:sp>
      <p:pic>
        <p:nvPicPr>
          <p:cNvPr id="1030" name="Picture 6" descr="firma-lester - Mala Hierba">
            <a:extLst>
              <a:ext uri="{FF2B5EF4-FFF2-40B4-BE49-F238E27FC236}">
                <a16:creationId xmlns:a16="http://schemas.microsoft.com/office/drawing/2014/main" id="{67A64203-58F5-4AAF-86BE-8140430D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64" y="5411694"/>
            <a:ext cx="1620959" cy="7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C9FB94BA-ABB8-46CA-ADAA-14125A01C11C}"/>
              </a:ext>
            </a:extLst>
          </p:cNvPr>
          <p:cNvSpPr/>
          <p:nvPr/>
        </p:nvSpPr>
        <p:spPr>
          <a:xfrm>
            <a:off x="3872753" y="5960867"/>
            <a:ext cx="954741" cy="377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747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6294"/>
      </a:accent1>
      <a:accent2>
        <a:srgbClr val="2683C6"/>
      </a:accent2>
      <a:accent3>
        <a:srgbClr val="1482AB"/>
      </a:accent3>
      <a:accent4>
        <a:srgbClr val="1C6294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Garamond"/>
        <a:ea typeface=""/>
        <a:cs typeface=""/>
      </a:majorFont>
      <a:minorFont>
        <a:latin typeface="Candar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290791_TF89883484_Win32" id="{7E5A473A-E095-4411-B948-A1F0E67C5D14}" vid="{DCAE5C73-D65A-432D-B4E1-B87AA4AD0C4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94BE9-BC8B-4C4B-AA32-C8094CE72FE0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F619B5-5AA5-428A-8201-EE282E26E6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5ADACF-CBA8-4D85-BA9D-906CDA90D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certificado_template</Template>
  <TotalTime>131</TotalTime>
  <Words>54</Words>
  <Application>Microsoft Office PowerPoint</Application>
  <PresentationFormat>Personalizado</PresentationFormat>
  <Paragraphs>15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Candara</vt:lpstr>
      <vt:lpstr>Garamond</vt:lpstr>
      <vt:lpstr>Tema de Office</vt:lpstr>
      <vt:lpstr>CERTIFICADO DE culminación</vt:lpstr>
      <vt:lpstr>CERTIFICADO DE culminación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DE culminación</dc:title>
  <dc:creator>Marcos AG</dc:creator>
  <cp:lastModifiedBy>Marcos AG</cp:lastModifiedBy>
  <cp:revision>4</cp:revision>
  <dcterms:created xsi:type="dcterms:W3CDTF">2023-01-16T02:22:42Z</dcterms:created>
  <dcterms:modified xsi:type="dcterms:W3CDTF">2023-01-16T04:34:09Z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