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API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Built with FastAPI, SQL, MySQL, HTML</a:t>
            </a:r>
          </a:p>
          <a:p>
            <a:r>
              <a:t>Mark Gitonga Kimeria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FastAPI backend application</a:t>
            </a:r>
          </a:p>
          <a:p>
            <a:pPr>
              <a:defRPr sz="2000"/>
            </a:pPr>
            <a:r>
              <a:t>Manages clients and health program enrollments</a:t>
            </a:r>
          </a:p>
          <a:p>
            <a:pPr>
              <a:defRPr sz="2000"/>
            </a:pPr>
            <a:r>
              <a:t>Secure API with database support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API Key security</a:t>
            </a:r>
          </a:p>
          <a:p>
            <a:pPr>
              <a:defRPr sz="2000"/>
            </a:pPr>
            <a:r>
              <a:rPr dirty="0"/>
              <a:t>CRUD operations for clients and programs</a:t>
            </a:r>
          </a:p>
          <a:p>
            <a:pPr>
              <a:defRPr sz="2000"/>
            </a:pPr>
            <a:r>
              <a:rPr dirty="0"/>
              <a:t>Enroll clients into multiple programs</a:t>
            </a:r>
          </a:p>
          <a:p>
            <a:pPr>
              <a:defRPr sz="2000"/>
            </a:pPr>
            <a:r>
              <a:rPr dirty="0"/>
              <a:t>Supports SQLite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FastAPI</a:t>
            </a:r>
            <a:endParaRPr dirty="0"/>
          </a:p>
          <a:p>
            <a:pPr>
              <a:defRPr sz="2000"/>
            </a:pPr>
            <a:r>
              <a:rPr dirty="0" err="1"/>
              <a:t>SQLAlchemy</a:t>
            </a:r>
            <a:r>
              <a:rPr dirty="0"/>
              <a:t> ORM</a:t>
            </a:r>
          </a:p>
          <a:p>
            <a:pPr>
              <a:defRPr sz="2000"/>
            </a:pPr>
            <a:r>
              <a:rPr dirty="0"/>
              <a:t>SQLite and </a:t>
            </a:r>
            <a:r>
              <a:rPr dirty="0" smtClean="0"/>
              <a:t>MySQL</a:t>
            </a:r>
            <a:endParaRPr dirty="0"/>
          </a:p>
          <a:p>
            <a:pPr>
              <a:defRPr sz="2000"/>
            </a:pPr>
            <a:r>
              <a:rPr dirty="0" smtClean="0"/>
              <a:t>HTML </a:t>
            </a:r>
            <a:r>
              <a:rPr lang="en-US" dirty="0" smtClean="0"/>
              <a:t>and CSS </a:t>
            </a:r>
            <a:r>
              <a:rPr dirty="0" smtClean="0"/>
              <a:t>frontend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58" y="1774209"/>
            <a:ext cx="7335672" cy="356206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JWT authentication</a:t>
            </a:r>
          </a:p>
          <a:p>
            <a:pPr>
              <a:defRPr sz="2000"/>
            </a:pPr>
            <a:r>
              <a:t>Advanced frontend (React, Vue)</a:t>
            </a:r>
          </a:p>
          <a:p>
            <a:pPr>
              <a:defRPr sz="2000"/>
            </a:pPr>
            <a:r>
              <a:t>Deployment using Docker and Cloud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marL="0" indent="0" algn="ctr">
              <a:buNone/>
              <a:defRPr sz="2000"/>
            </a:pPr>
            <a:r>
              <a:rPr b="1" smtClean="0"/>
              <a:t>Mark </a:t>
            </a:r>
            <a:r>
              <a:rPr b="1"/>
              <a:t>Gitonga Kimeria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83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Health API Project</vt:lpstr>
      <vt:lpstr>Project Overview</vt:lpstr>
      <vt:lpstr>Features</vt:lpstr>
      <vt:lpstr>Tech Stack</vt:lpstr>
      <vt:lpstr>Project Structure</vt:lpstr>
      <vt:lpstr>Future Improvements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API Project</dc:title>
  <dc:subject/>
  <dc:creator>user</dc:creator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2025-04-27T10:34:09Z</dcterms:modified>
  <cp:category/>
</cp:coreProperties>
</file>