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61" r:id="rId6"/>
    <p:sldId id="263" r:id="rId7"/>
    <p:sldId id="268" r:id="rId8"/>
    <p:sldId id="269" r:id="rId9"/>
    <p:sldId id="270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81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4A88E3-03D9-415D-AC08-D6D07724E606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456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76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4195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5094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948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817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3617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0210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793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70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165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20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63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051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81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863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88E3-03D9-415D-AC08-D6D07724E606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286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A88E3-03D9-415D-AC08-D6D07724E606}" type="datetimeFigureOut">
              <a:rPr lang="hu-HU" smtClean="0"/>
              <a:t>2025. 05. 21.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911FE-2D64-43AA-AEC4-DBD26887128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226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113831-4E93-43DF-ACA8-8441B5542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130" y="1394691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Hálózat tervezési vizsgaremek 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csoport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2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CEADDF-0A4A-4565-967F-B6D7C9C8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94" y="618518"/>
            <a:ext cx="9905998" cy="1478570"/>
          </a:xfrm>
        </p:spPr>
        <p:txBody>
          <a:bodyPr/>
          <a:lstStyle/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  <a:b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62A7BA-A0AF-4362-945B-A3071F909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03" y="13578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Documentation, detailed description of the network topology, device specifications, recording project progress.</a:t>
            </a:r>
          </a:p>
          <a:p>
            <a:pPr marL="0" indent="0">
              <a:buNone/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of network devices, setting up VLANs, ensuring Internet and VPN functionality, firewall configuration, simulation and debugging using Cisco Packet Tracer.</a:t>
            </a:r>
          </a:p>
          <a:p>
            <a:pPr marL="0" indent="0">
              <a:buNone/>
            </a:pP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Collaboration:</a:t>
            </a:r>
            <a:b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communication, joint planning and troubleshooting, mutual support in each other's tasks.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6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09D7E6-9372-415D-978D-01E18FFE7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253331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Highlights</a:t>
            </a:r>
          </a:p>
          <a:p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VLANs:</a:t>
            </a:r>
            <a:b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segmentation and efficient data management.</a:t>
            </a:r>
          </a:p>
          <a:p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Routing:</a:t>
            </a:r>
            <a:b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routing for smooth data flow.</a:t>
            </a:r>
          </a:p>
          <a:p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b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firewalls, ACLs, VPNs, and an intrusion detection system (IDS).</a:t>
            </a:r>
          </a:p>
          <a:p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Redundancy:</a:t>
            </a:r>
            <a:b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devices and failover protocols to ensure continuous operation.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reliable, secure, and easily scalable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that supports current business operations and allows for future expansion.</a:t>
            </a:r>
            <a:endParaRPr lang="hu-H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4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95260-CF52-4964-859E-8D7F24403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9877" y="868362"/>
            <a:ext cx="8791575" cy="2387600"/>
          </a:xfrm>
        </p:spPr>
        <p:txBody>
          <a:bodyPr/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attention!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02244A3-1DB3-426E-B99E-7750FEF43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Created: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Görgényi Márk József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Hegyi Ádám Erik</a:t>
            </a:r>
          </a:p>
        </p:txBody>
      </p:sp>
    </p:spTree>
    <p:extLst>
      <p:ext uri="{BB962C8B-B14F-4D97-AF65-F5344CB8AC3E}">
        <p14:creationId xmlns:p14="http://schemas.microsoft.com/office/powerpoint/2010/main" val="283614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EF3BD1-40EE-9B48-146F-A6609DC3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Munkafelosztás: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3B0880-A5A9-40E2-2E26-DA68D0668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Hegyi Ádám Erik készítette az egész vizsgaremek dokumentációját és a Linux szerver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Görgényi Márk József vállalatunk hálózati infrastruktúráját tervezte és valósította meg, beleértve a stabil, biztonságos belső hálózatot, az internetkapcsolatot és a VPN-en keresztüli távoli elérést. És a Windows szervert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79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8E21F1-227F-4DDB-98C9-A7EB32B6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1" y="129091"/>
            <a:ext cx="9905998" cy="1478570"/>
          </a:xfrm>
        </p:spPr>
        <p:txBody>
          <a:bodyPr/>
          <a:lstStyle/>
          <a:p>
            <a:r>
              <a:rPr lang="hu-HU" dirty="0"/>
              <a:t>Hálózat Tervezése és Kiépítése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08A2B5-6E82-42B0-BE5D-B8B0A51F2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0" y="1607661"/>
            <a:ext cx="9905999" cy="3328021"/>
          </a:xfrm>
        </p:spPr>
        <p:txBody>
          <a:bodyPr>
            <a:normAutofit fontScale="62500" lnSpcReduction="20000"/>
          </a:bodyPr>
          <a:lstStyle/>
          <a:p>
            <a:r>
              <a:rPr lang="hu-HU" sz="3600" dirty="0"/>
              <a:t>A célunk egy megbízható, biztonságos és skálázható vállalat kiépítése volt, amely három telephelyet köt össze. </a:t>
            </a:r>
          </a:p>
          <a:p>
            <a:r>
              <a:rPr lang="hu-HU" sz="3600" dirty="0"/>
              <a:t>A hálózat VLAN-okat használ a hatékony adatkezeléshez, dinamikus útválasztást az optimális forgalomirányításhoz, valamint VPN-t a biztonságos távoli kapcsolatokhoz.</a:t>
            </a:r>
          </a:p>
          <a:p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hálózati topológia megtervezéséhez </a:t>
            </a:r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Packet Tracer</a:t>
            </a:r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segítségével modelleztük a kapcsolatok működését. A hálózat három telephelyet foglal magában:</a:t>
            </a:r>
          </a:p>
          <a:p>
            <a:endParaRPr lang="hu-H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62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1FC098-F686-4D11-BA03-A8AE01CA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Hálózati topológiánk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7B551505-D449-436F-B3D5-8F96448F1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00" y="2487163"/>
            <a:ext cx="8255000" cy="3398709"/>
          </a:xfrm>
        </p:spPr>
      </p:pic>
    </p:spTree>
    <p:extLst>
      <p:ext uri="{BB962C8B-B14F-4D97-AF65-F5344CB8AC3E}">
        <p14:creationId xmlns:p14="http://schemas.microsoft.com/office/powerpoint/2010/main" val="245402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900264-0C09-4F40-8786-699FC9B95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528" y="667626"/>
            <a:ext cx="5791200" cy="5467360"/>
          </a:xfrm>
        </p:spPr>
        <p:txBody>
          <a:bodyPr>
            <a:noAutofit/>
          </a:bodyPr>
          <a:lstStyle/>
          <a:p>
            <a:pPr lvl="0"/>
            <a:r>
              <a:rPr 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Központi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Többszintű VLAN-kialakítás:</a:t>
            </a:r>
          </a:p>
          <a:p>
            <a:pPr lvl="2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15: Adminisztráció</a:t>
            </a:r>
          </a:p>
          <a:p>
            <a:pPr lvl="2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25: IT</a:t>
            </a:r>
          </a:p>
          <a:p>
            <a:pPr lvl="2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35: Vendéghálózat</a:t>
            </a:r>
          </a:p>
          <a:p>
            <a:pPr lvl="1"/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Redundáns forgalomirányítók és kapcsolók (HSRP/VRRP használata).</a:t>
            </a:r>
          </a:p>
          <a:p>
            <a:pPr lvl="1"/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WLAN hozzáférési pontok</a:t>
            </a:r>
          </a:p>
          <a:p>
            <a:pPr lvl="0"/>
            <a:r>
              <a:rPr 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Gyár1 telephely</a:t>
            </a:r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Gyártási folyamatok VLAN.</a:t>
            </a: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 kapcsolat a központi irodához.</a:t>
            </a: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Helyi DHCP és DNS szolgáltatás redundanciával.</a:t>
            </a:r>
          </a:p>
          <a:p>
            <a:pPr lvl="0"/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419915E-6273-454B-A9E8-8491BFDEBA78}"/>
              </a:ext>
            </a:extLst>
          </p:cNvPr>
          <p:cNvSpPr txBox="1"/>
          <p:nvPr/>
        </p:nvSpPr>
        <p:spPr>
          <a:xfrm>
            <a:off x="6212958" y="4281192"/>
            <a:ext cx="104267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Gyár2 telephely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Értékesítési VLAN.</a:t>
            </a: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WLAN hozzáférési pontok.</a:t>
            </a: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Dinamikus címfordítás (NAT/PAT).</a:t>
            </a:r>
          </a:p>
          <a:p>
            <a:endParaRPr lang="hu-HU" sz="1400" dirty="0"/>
          </a:p>
        </p:txBody>
      </p:sp>
      <p:pic>
        <p:nvPicPr>
          <p:cNvPr id="2" name="Tartalom helye 4">
            <a:extLst>
              <a:ext uri="{FF2B5EF4-FFF2-40B4-BE49-F238E27FC236}">
                <a16:creationId xmlns:a16="http://schemas.microsoft.com/office/drawing/2014/main" id="{7895BD06-9462-797F-5E63-376B2482B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686" y="821324"/>
            <a:ext cx="3302003" cy="299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77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80C8F0-735C-445F-83C5-15D91671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Wlan hozzáférési pontok 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1E2DF7B-AC13-452A-A700-9804CF947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315797"/>
            <a:ext cx="6945704" cy="2724037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AF6C1974-7234-4374-8E7B-2BA7D9AF65BE}"/>
              </a:ext>
            </a:extLst>
          </p:cNvPr>
          <p:cNvSpPr txBox="1"/>
          <p:nvPr/>
        </p:nvSpPr>
        <p:spPr>
          <a:xfrm>
            <a:off x="939800" y="5250189"/>
            <a:ext cx="5588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Központi telephely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ECFC07B-32D2-4951-BBD7-A61B038715E8}"/>
              </a:ext>
            </a:extLst>
          </p:cNvPr>
          <p:cNvSpPr txBox="1"/>
          <p:nvPr/>
        </p:nvSpPr>
        <p:spPr>
          <a:xfrm>
            <a:off x="7695004" y="1614860"/>
            <a:ext cx="2287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Gyár1-es telephely</a:t>
            </a:r>
          </a:p>
        </p:txBody>
      </p:sp>
    </p:spTree>
    <p:extLst>
      <p:ext uri="{BB962C8B-B14F-4D97-AF65-F5344CB8AC3E}">
        <p14:creationId xmlns:p14="http://schemas.microsoft.com/office/powerpoint/2010/main" val="386257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1D4E271A-6B25-7D62-0900-141BFB76E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573" y="694686"/>
            <a:ext cx="7452027" cy="5633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6194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elektronika, képernyőkép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4FE10AD-6670-EAF9-CD73-D57E7AFFE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148" y="1553132"/>
            <a:ext cx="4740938" cy="3964441"/>
          </a:xfrm>
          <a:prstGeom prst="rect">
            <a:avLst/>
          </a:prstGeom>
        </p:spPr>
      </p:pic>
      <p:pic>
        <p:nvPicPr>
          <p:cNvPr id="3" name="Kép 2" descr="A képen szöveg, elektronika, képernyőkép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DD8434F-FC28-5B6B-77D1-33AC1ABC6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384" y="1553132"/>
            <a:ext cx="4740938" cy="396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7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74C352-2802-18FF-996A-7EDDB6A23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94" y="1158440"/>
            <a:ext cx="9905999" cy="4702031"/>
          </a:xfrm>
        </p:spPr>
        <p:txBody>
          <a:bodyPr/>
          <a:lstStyle/>
          <a:p>
            <a:r>
              <a:rPr lang="en-US" dirty="0"/>
              <a:t>We thoroughly tested the network. We verified the connections between devices using ping and traceroute tests.</a:t>
            </a:r>
            <a:br>
              <a:rPr lang="en-US" dirty="0"/>
            </a:br>
            <a:r>
              <a:rPr lang="en-US" dirty="0"/>
              <a:t>Security tests were conducted to check the functionality of ACLs, VLANs, and VPNs.</a:t>
            </a:r>
            <a:br>
              <a:rPr lang="en-US" dirty="0"/>
            </a:br>
            <a:r>
              <a:rPr lang="en-US" dirty="0"/>
              <a:t>At the end of the project, detailed documentation was created covering the configurations and best practices.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4568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119</TotalTime>
  <Words>400</Words>
  <Application>Microsoft Office PowerPoint</Application>
  <PresentationFormat>Szélesvásznú</PresentationFormat>
  <Paragraphs>42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Áramkör</vt:lpstr>
      <vt:lpstr>Hálózat tervezési vizsgaremek   3. csoport</vt:lpstr>
      <vt:lpstr>Munkafelosztás:</vt:lpstr>
      <vt:lpstr>Hálózat Tervezése és Kiépítése</vt:lpstr>
      <vt:lpstr>Hálózati topológiánk</vt:lpstr>
      <vt:lpstr>PowerPoint-bemutató</vt:lpstr>
      <vt:lpstr>Wlan hozzáférési pontok </vt:lpstr>
      <vt:lpstr>PowerPoint-bemutató</vt:lpstr>
      <vt:lpstr>PowerPoint-bemutató</vt:lpstr>
      <vt:lpstr>PowerPoint-bemutató</vt:lpstr>
      <vt:lpstr>Roles and Responsibilities </vt:lpstr>
      <vt:lpstr>PowerPoint-bemutató</vt:lpstr>
      <vt:lpstr>Thank you for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 tervezési vizsgaremek</dc:title>
  <dc:creator>tanulo</dc:creator>
  <cp:lastModifiedBy>gorgenyi mark</cp:lastModifiedBy>
  <cp:revision>9</cp:revision>
  <dcterms:created xsi:type="dcterms:W3CDTF">2025-05-14T07:48:40Z</dcterms:created>
  <dcterms:modified xsi:type="dcterms:W3CDTF">2025-05-21T17:53:55Z</dcterms:modified>
</cp:coreProperties>
</file>