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456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7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419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094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48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817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617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210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93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70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65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2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63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51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1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863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86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88E3-03D9-415D-AC08-D6D07724E606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26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13831-4E93-43DF-ACA8-8441B5542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782763"/>
            <a:ext cx="8791575" cy="2387600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 tervezési vizsgaremek </a:t>
            </a:r>
          </a:p>
        </p:txBody>
      </p:sp>
    </p:spTree>
    <p:extLst>
      <p:ext uri="{BB962C8B-B14F-4D97-AF65-F5344CB8AC3E}">
        <p14:creationId xmlns:p14="http://schemas.microsoft.com/office/powerpoint/2010/main" val="363082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09D7E6-9372-415D-978D-01E18FFE7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25333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Highlights</a:t>
            </a:r>
          </a:p>
          <a:p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VLANs:</a:t>
            </a:r>
            <a:b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segmentation and efficient data management.</a:t>
            </a:r>
          </a:p>
          <a:p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Routing:</a:t>
            </a:r>
            <a:b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 for smooth data flow.</a:t>
            </a:r>
          </a:p>
          <a:p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b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firewalls, ACLs, VPNs, and an intrusion detection system (IDS).</a:t>
            </a:r>
          </a:p>
          <a:p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Redundancy:</a:t>
            </a:r>
            <a:b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devices and failover protocols to ensure continuous operation.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reliable, secure, and easily scalable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that supports current business operations and allows for future expansion.</a:t>
            </a:r>
            <a:endParaRPr lang="hu-H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4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5260-CF52-4964-859E-8D7F24403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66763"/>
            <a:ext cx="8791575" cy="2387600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 a figyelmet!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2244A3-1DB3-426E-B99E-7750FEF43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Görgényi Márk József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Hegyi Ádám Erik</a:t>
            </a:r>
          </a:p>
        </p:txBody>
      </p:sp>
    </p:spTree>
    <p:extLst>
      <p:ext uri="{BB962C8B-B14F-4D97-AF65-F5344CB8AC3E}">
        <p14:creationId xmlns:p14="http://schemas.microsoft.com/office/powerpoint/2010/main" val="2836140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E21F1-227F-4DDB-98C9-A7EB32B6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36018"/>
            <a:ext cx="9905998" cy="1478570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hálózat három telephelyet tartalmaz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08A2B5-6E82-42B0-BE5D-B8B0A51F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3142456"/>
            <a:ext cx="9905999" cy="3541714"/>
          </a:xfrm>
        </p:spPr>
        <p:txBody>
          <a:bodyPr/>
          <a:lstStyle/>
          <a:p>
            <a:pPr lvl="0"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Központi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fő adatközpont és menedzsment</a:t>
            </a:r>
          </a:p>
          <a:p>
            <a:pPr lvl="0"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Gyár1 telephely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gyártás és logisztika</a:t>
            </a:r>
          </a:p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Gyár2 telephely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ügyfélszolgálat és értékesítés</a:t>
            </a:r>
          </a:p>
        </p:txBody>
      </p:sp>
    </p:spTree>
    <p:extLst>
      <p:ext uri="{BB962C8B-B14F-4D97-AF65-F5344CB8AC3E}">
        <p14:creationId xmlns:p14="http://schemas.microsoft.com/office/powerpoint/2010/main" val="218462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4FFF3EB5-90CF-4E7A-B8CC-CCA01537475C}"/>
              </a:ext>
            </a:extLst>
          </p:cNvPr>
          <p:cNvSpPr txBox="1"/>
          <p:nvPr/>
        </p:nvSpPr>
        <p:spPr>
          <a:xfrm>
            <a:off x="850900" y="1863635"/>
            <a:ext cx="104902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hálózat három telephelyet köt össze egy központi router segítségével.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struktúra jól skálázható és biztonságos, a tűzfal révén védett szerverkapcsolatokkal.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vezetékes és vezeték nélküli hálózatok kombinációja biztosítja a rugalmasságot.</a:t>
            </a:r>
          </a:p>
          <a:p>
            <a:pPr algn="ctr"/>
            <a:endParaRPr lang="hu-HU" sz="3100" dirty="0"/>
          </a:p>
        </p:txBody>
      </p:sp>
    </p:spTree>
    <p:extLst>
      <p:ext uri="{BB962C8B-B14F-4D97-AF65-F5344CB8AC3E}">
        <p14:creationId xmlns:p14="http://schemas.microsoft.com/office/powerpoint/2010/main" val="551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900264-0C09-4F40-8786-699FC9B95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1012351"/>
            <a:ext cx="5791200" cy="689449"/>
          </a:xfrm>
        </p:spPr>
        <p:txBody>
          <a:bodyPr>
            <a:noAutofit/>
          </a:bodyPr>
          <a:lstStyle/>
          <a:p>
            <a:pPr lvl="0"/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Központi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Többszintű VLAN-kialakítás:</a:t>
            </a:r>
          </a:p>
          <a:p>
            <a:pPr lvl="2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15: Adminisztráció</a:t>
            </a:r>
          </a:p>
          <a:p>
            <a:pPr lvl="2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25: IT</a:t>
            </a:r>
          </a:p>
          <a:p>
            <a:pPr lvl="2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35: Vendéghálózat</a:t>
            </a:r>
          </a:p>
          <a:p>
            <a:pPr lvl="1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Redundáns forgalomirányítók és kapcsolók (HSRP/VRRP használata).</a:t>
            </a:r>
          </a:p>
          <a:p>
            <a:pPr lvl="1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WLAN hozzáférési pontok</a:t>
            </a:r>
          </a:p>
          <a:p>
            <a:pPr lvl="0"/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Gyár1 telephely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Gyártási folyamatok VLAN.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kapcsolat a központi irodához.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Helyi DHCP és DNS szolgáltatás redundanciával.</a:t>
            </a:r>
          </a:p>
          <a:p>
            <a:pPr lvl="0"/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419915E-6273-454B-A9E8-8491BFDEBA78}"/>
              </a:ext>
            </a:extLst>
          </p:cNvPr>
          <p:cNvSpPr txBox="1"/>
          <p:nvPr/>
        </p:nvSpPr>
        <p:spPr>
          <a:xfrm>
            <a:off x="6096000" y="1701800"/>
            <a:ext cx="104267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Gyár2 telephely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Értékesítési VLAN.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WLAN hozzáférési pontok.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Dinamikus címfordítás (NAT/PAT).</a:t>
            </a:r>
          </a:p>
          <a:p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67477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1FC098-F686-4D11-BA03-A8AE01CA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Hálózati topológiánk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B551505-D449-436F-B3D5-8F96448F1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455990"/>
            <a:ext cx="8255000" cy="3398709"/>
          </a:xfrm>
        </p:spPr>
      </p:pic>
    </p:spTree>
    <p:extLst>
      <p:ext uri="{BB962C8B-B14F-4D97-AF65-F5344CB8AC3E}">
        <p14:creationId xmlns:p14="http://schemas.microsoft.com/office/powerpoint/2010/main" val="245402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D2841-FB5E-432C-A59B-56E2CDBE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Redundáns forgalomirányítók 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DEDFBA4-4BCE-480C-B890-033241CB3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2362765"/>
            <a:ext cx="3835400" cy="3479235"/>
          </a:xfrm>
        </p:spPr>
      </p:pic>
    </p:spTree>
    <p:extLst>
      <p:ext uri="{BB962C8B-B14F-4D97-AF65-F5344CB8AC3E}">
        <p14:creationId xmlns:p14="http://schemas.microsoft.com/office/powerpoint/2010/main" val="375627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80C8F0-735C-445F-83C5-15D91671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Wlan hozzáférési pontok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1E2DF7B-AC13-452A-A700-9804CF94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315797"/>
            <a:ext cx="6945704" cy="272403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F6C1974-7234-4374-8E7B-2BA7D9AF65BE}"/>
              </a:ext>
            </a:extLst>
          </p:cNvPr>
          <p:cNvSpPr txBox="1"/>
          <p:nvPr/>
        </p:nvSpPr>
        <p:spPr>
          <a:xfrm>
            <a:off x="939800" y="5250189"/>
            <a:ext cx="5588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Központi telephely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ECFC07B-32D2-4951-BBD7-A61B038715E8}"/>
              </a:ext>
            </a:extLst>
          </p:cNvPr>
          <p:cNvSpPr txBox="1"/>
          <p:nvPr/>
        </p:nvSpPr>
        <p:spPr>
          <a:xfrm>
            <a:off x="7695004" y="1614860"/>
            <a:ext cx="228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Gyár1-es telephely</a:t>
            </a:r>
          </a:p>
        </p:txBody>
      </p:sp>
    </p:spTree>
    <p:extLst>
      <p:ext uri="{BB962C8B-B14F-4D97-AF65-F5344CB8AC3E}">
        <p14:creationId xmlns:p14="http://schemas.microsoft.com/office/powerpoint/2010/main" val="386257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E145EC-E609-4E75-B0F3-096F393A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54200"/>
            <a:ext cx="9905999" cy="4292601"/>
          </a:xfrm>
        </p:spPr>
        <p:txBody>
          <a:bodyPr/>
          <a:lstStyle/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 összeköttetések: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telephelyek között MPLS kapcsolat.</a:t>
            </a:r>
          </a:p>
          <a:p>
            <a:pPr lvl="0"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Biztonsági tartalékkapcsolatként IPsec VPN.</a:t>
            </a:r>
          </a:p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Internetelérés a központi irodán keresztül.</a:t>
            </a:r>
          </a:p>
        </p:txBody>
      </p:sp>
    </p:spTree>
    <p:extLst>
      <p:ext uri="{BB962C8B-B14F-4D97-AF65-F5344CB8AC3E}">
        <p14:creationId xmlns:p14="http://schemas.microsoft.com/office/powerpoint/2010/main" val="52791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EADDF-0A4A-4565-967F-B6D7C9C8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  <a:b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62A7BA-A0AF-4362-945B-A3071F90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8814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Documentation, detailed description of the network topology, device specifications, recording project progress.</a:t>
            </a:r>
          </a:p>
          <a:p>
            <a:pPr marL="0" indent="0" algn="ctr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of network devices, setting up VLANs, ensuring Internet and VPN functionality, firewall configuration, simulation and debugging using Cisco Packet Tracer.</a:t>
            </a:r>
          </a:p>
          <a:p>
            <a:pPr mar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communication, joint planning and troubleshooting, mutual support in each other's tasks.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6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312</Words>
  <Application>Microsoft Office PowerPoint</Application>
  <PresentationFormat>Szélesvásznú</PresentationFormat>
  <Paragraphs>46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Tw Cen MT</vt:lpstr>
      <vt:lpstr>Áramkör</vt:lpstr>
      <vt:lpstr>Hálózat tervezési vizsgaremek </vt:lpstr>
      <vt:lpstr>A hálózat három telephelyet tartalmaz</vt:lpstr>
      <vt:lpstr>PowerPoint-bemutató</vt:lpstr>
      <vt:lpstr>PowerPoint-bemutató</vt:lpstr>
      <vt:lpstr>Hálózati topológiánk</vt:lpstr>
      <vt:lpstr>Redundáns forgalomirányítók :</vt:lpstr>
      <vt:lpstr>Wlan hozzáférési pontok </vt:lpstr>
      <vt:lpstr>PowerPoint-bemutató</vt:lpstr>
      <vt:lpstr>Roles and Responsibilities </vt:lpstr>
      <vt:lpstr>PowerPoint-bemutató</vt:lpstr>
      <vt:lpstr>Köszönjük 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 tervezési vizsgaremek</dc:title>
  <dc:creator>tanulo</dc:creator>
  <cp:lastModifiedBy>tanulo</cp:lastModifiedBy>
  <cp:revision>8</cp:revision>
  <dcterms:created xsi:type="dcterms:W3CDTF">2025-05-14T07:48:40Z</dcterms:created>
  <dcterms:modified xsi:type="dcterms:W3CDTF">2025-05-14T09:01:59Z</dcterms:modified>
</cp:coreProperties>
</file>