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575A0C-F657-4674-AEF6-ACB8D14D3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DA646EF-971B-44C5-8CD5-B380ECBB1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938B743-D371-4379-9D28-0B8D7205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44A-6A46-4E54-82AE-AE34EB268C69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A9BE02-2738-4024-9E39-93920136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618FEC4-713D-4484-BC9D-2EEE890A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532B-2DA5-42D6-8B9F-A02BB09F97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663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33DF73-2C79-49AC-AE5A-5D638086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1E19775-368C-4319-B6F5-7969C8E6D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69444E-26BE-4F53-B134-48E835AE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44A-6A46-4E54-82AE-AE34EB268C69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14F099-11C2-4E44-B2B0-6B1610E7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87FA78-C45C-411A-8407-6BD12E64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532B-2DA5-42D6-8B9F-A02BB09F97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610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76C5FFE-6BCD-40B0-9FDC-035E20370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2C45490-1971-4A9D-8AB1-57C287F6B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0ACD21-2A9B-4759-A9E7-3D5E3501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44A-6A46-4E54-82AE-AE34EB268C69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B902123-5DDC-45E8-A83C-4C42884C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E378C5-EC50-49B2-A1A7-E84DB264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532B-2DA5-42D6-8B9F-A02BB09F97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946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B4CECB-6148-404F-91DB-6B608EA1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26E8B4-0CC3-4CE4-BEF7-7125CCB88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0186E15-06CA-4126-9F7C-D8A20D73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44A-6A46-4E54-82AE-AE34EB268C69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CDEDFF4-7F1C-42D7-BFA1-4A8B8FA2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77BA761-B089-49BD-BB1E-FE9001E5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532B-2DA5-42D6-8B9F-A02BB09F97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601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4B35A6-ACB0-4B77-A821-688E4A78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A01318E-9EAE-4CD9-92EC-9CF6AAE20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C155177-7ABA-4972-A8C3-BC61E987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44A-6A46-4E54-82AE-AE34EB268C69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C4E8D5-FB08-491A-910C-E10FD267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E05AA62-2323-4328-81A7-18F5CF71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532B-2DA5-42D6-8B9F-A02BB09F97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36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5FB3AC-2A52-4450-8AFA-0E645265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8E324B-16FC-46F2-AA0F-4739C27E0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CEE5DD2-0844-447F-8F07-A6234B7CB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9C4C8AC-DA7E-4AF8-991D-D85F208F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44A-6A46-4E54-82AE-AE34EB268C69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C1F4D19-EAB4-41BF-AFA3-E97F9B77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87003B-7C07-4D31-B9FA-63E1ED41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532B-2DA5-42D6-8B9F-A02BB09F97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230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FAD2DA-55DE-4BF7-8C2C-FA8A4A7B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50AB6E1-679E-4DA0-8544-72241F2BC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397CAA6-02E8-428F-BB29-99CCD0A56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D0E5A34-DBD4-4CFF-9584-8870FCB9A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ED373E3-1D5C-450E-982B-97AF1F49D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512FD99-A9B2-4169-8B50-C22B3808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44A-6A46-4E54-82AE-AE34EB268C69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36FE480-D54C-4BFB-ACCD-5EED9ACB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416DB42-1184-432B-8571-942A2657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532B-2DA5-42D6-8B9F-A02BB09F97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580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243A31-AB4C-4516-B6C9-9D802451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A61AB01-32D7-4FBF-A78B-3CBA9B56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44A-6A46-4E54-82AE-AE34EB268C69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16D2315-6338-4BB2-8765-85EC05DF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2FAF248-2458-4117-85FF-66AFDF48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532B-2DA5-42D6-8B9F-A02BB09F97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4995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DB4B603-578B-4744-9BDB-4A2340A7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44A-6A46-4E54-82AE-AE34EB268C69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05859EB-FFC1-42FD-A722-C9F67108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65082CB-662C-4DC7-9EA5-77078D35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532B-2DA5-42D6-8B9F-A02BB09F97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701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600C98-BF9A-49A9-9D41-17850BDC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56473F-43ED-4B74-B6FC-229840E24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89A9B13-D809-454E-BD45-A1922CD53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1DB29C8-98C2-4665-9ECA-47340F75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44A-6A46-4E54-82AE-AE34EB268C69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CFF8BB-CF8F-4175-ADDF-D1FD70C5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A91DBDC-3339-4BFA-87E4-032BEFD1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532B-2DA5-42D6-8B9F-A02BB09F97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588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2F81A4-C51A-4941-B9CD-FE20D2A4B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1441460-8A84-456D-81B3-7033A4715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23462B6-E26D-4BC4-A19F-5D286EEE6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ECD560A-2283-43DA-86B5-2E9A1F47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844A-6A46-4E54-82AE-AE34EB268C69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24652D2-E490-4085-9560-443A5032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CDCBCCF-75BB-44EF-9894-5BAAEC5D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532B-2DA5-42D6-8B9F-A02BB09F97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64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DC4C036-177B-4D99-A376-72B1F996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9DF299C-14CD-4CC2-B8C9-0F42A1549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50EC0CE-1D2F-4E83-898E-1F83FFB4F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844A-6A46-4E54-82AE-AE34EB268C69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0E0E75-7B86-4FAA-B4A9-926D9662C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3645FB-73A8-4E00-AF40-C7531F192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1532B-2DA5-42D6-8B9F-A02BB09F970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013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32A689-60EA-4E50-9279-4E5FFE9B6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Bemutató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A43FEE5-C46E-4BE2-AC46-7FEDAE2AB9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Görgényi Márk József</a:t>
            </a:r>
          </a:p>
          <a:p>
            <a:r>
              <a:rPr lang="hu-HU" dirty="0"/>
              <a:t>Hegyi Ádám Erik</a:t>
            </a:r>
          </a:p>
        </p:txBody>
      </p:sp>
    </p:spTree>
    <p:extLst>
      <p:ext uri="{BB962C8B-B14F-4D97-AF65-F5344CB8AC3E}">
        <p14:creationId xmlns:p14="http://schemas.microsoft.com/office/powerpoint/2010/main" val="225787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5D2C89-EC48-44B3-9B4E-823F3244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Munkafelosztás: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393996-9B2E-48BE-AC0B-12E2C492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Hegyi Ádám Erik készítette az egész vizsgaremek dokumentációját és a Linux szervert</a:t>
            </a:r>
          </a:p>
          <a:p>
            <a:r>
              <a:rPr lang="hu-HU" dirty="0"/>
              <a:t>Görgényi Márk József három telephelyének hálózati infrastruktúráját tervezte és valósította meg, beleértve a stabil, biztonságos belső hálózatot, az internetkapcsolatot és a VPN-en keresztüli távoli elérést. És a Windows szervert</a:t>
            </a:r>
          </a:p>
        </p:txBody>
      </p:sp>
    </p:spTree>
    <p:extLst>
      <p:ext uri="{BB962C8B-B14F-4D97-AF65-F5344CB8AC3E}">
        <p14:creationId xmlns:p14="http://schemas.microsoft.com/office/powerpoint/2010/main" val="83154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39DAEB-8C84-467A-BA03-F673BA93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Projekt Áttekintés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E7510E-F180-473D-81B5-1415AABE8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célunk egy megbízható, biztonságos és skálázható hálózat kiépítése volt, amely három telephelyet köt össze. </a:t>
            </a:r>
          </a:p>
          <a:p>
            <a:r>
              <a:rPr lang="hu-HU" dirty="0"/>
              <a:t>A hálózat VLAN-okat használ a hatékony adatkezeléshez, dinamikus útválasztást az optimális forgalomirányításhoz, valamint VPN-t a biztonságos távoli kapcsolatokhoz.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9346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3513B0-2B99-44B7-94EB-2E6BAE8A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Címzési Terv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96CA13-0B59-4679-B9E7-D15213CA8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hálózat minden telephelyen külön VLAN-okkal rendelkezik, amelyek különböző osztályok és funkciók számára biztosítanak elkülönített hálózati szegmenseket. </a:t>
            </a:r>
          </a:p>
          <a:p>
            <a:r>
              <a:rPr lang="hu-HU" dirty="0"/>
              <a:t>Az IPv4 és IPv6 címzés egyaránt támogatott. A VPN-hálózat egy dedikált alhálózatot kapott, biztosítva a titkosított távoli hozzáférést.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D0AC998-DF4E-44AB-BD96-E86D3C1E8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138" y="4068640"/>
            <a:ext cx="5818562" cy="21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8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884F66-6148-4DDA-ABE4-EDDCF699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Tervezése és Kiépítése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58BF6A-FF88-40AF-8D94-BF8AE55BA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409700"/>
            <a:ext cx="5854700" cy="4965699"/>
          </a:xfrm>
        </p:spPr>
        <p:txBody>
          <a:bodyPr>
            <a:normAutofit fontScale="92500" lnSpcReduction="10000"/>
          </a:bodyPr>
          <a:lstStyle/>
          <a:p>
            <a:r>
              <a:rPr lang="hu-HU" sz="2100" dirty="0"/>
              <a:t>A hálózati topológia megtervezéséhez </a:t>
            </a:r>
            <a:r>
              <a:rPr lang="hu-HU" sz="2100" b="1" dirty="0"/>
              <a:t>Cisco Packet Tracer</a:t>
            </a:r>
            <a:r>
              <a:rPr lang="hu-HU" sz="2100" dirty="0"/>
              <a:t> segítségével modelleztük a kapcsolatok működését. A hálózat három telephelyet foglal magában:</a:t>
            </a:r>
          </a:p>
          <a:p>
            <a:r>
              <a:rPr lang="hu-HU" sz="2100" b="1" dirty="0"/>
              <a:t>Központi telephely</a:t>
            </a:r>
            <a:r>
              <a:rPr lang="hu-HU" sz="2100" dirty="0"/>
              <a:t>, amely összeköti az összes helyszínt.</a:t>
            </a:r>
          </a:p>
          <a:p>
            <a:r>
              <a:rPr lang="hu-HU" sz="2100" b="1" dirty="0"/>
              <a:t>Gyár1 és Gyár2 telephely</a:t>
            </a:r>
            <a:r>
              <a:rPr lang="hu-HU" sz="2100" dirty="0"/>
              <a:t>, amelyek redundáns kapcsolatokkal biztosítják a megbízható adatátvitelt.</a:t>
            </a:r>
          </a:p>
          <a:p>
            <a:r>
              <a:rPr lang="hu-HU" sz="2100" b="1" dirty="0"/>
              <a:t>VLAN-okkal szegmentált hálózat</a:t>
            </a:r>
            <a:r>
              <a:rPr lang="hu-HU" sz="2100" dirty="0"/>
              <a:t>, amely hatékonyabb adatkezelést tesz lehetővé.</a:t>
            </a:r>
          </a:p>
          <a:p>
            <a:r>
              <a:rPr lang="hu-HU" sz="2100" b="1" dirty="0" err="1"/>
              <a:t>Inter</a:t>
            </a:r>
            <a:r>
              <a:rPr lang="hu-HU" sz="2100" b="1" dirty="0"/>
              <a:t>-VLAN </a:t>
            </a:r>
            <a:r>
              <a:rPr lang="hu-HU" sz="2100" b="1" dirty="0" err="1"/>
              <a:t>routing</a:t>
            </a:r>
            <a:r>
              <a:rPr lang="hu-HU" sz="2100" dirty="0"/>
              <a:t> biztosítja az egyes hálózati szegmensek közötti kommunikációt.</a:t>
            </a:r>
          </a:p>
          <a:p>
            <a:r>
              <a:rPr lang="hu-HU" sz="2100" b="1" dirty="0"/>
              <a:t>Tűzfal és biztonsági eszközök</a:t>
            </a:r>
            <a:r>
              <a:rPr lang="hu-HU" sz="2100" dirty="0"/>
              <a:t> (Cisco ASA) védik a hálózatot az illetéktelen hozzáférésektől.</a:t>
            </a:r>
          </a:p>
          <a:p>
            <a:r>
              <a:rPr lang="hu-HU" sz="2100" b="1" dirty="0"/>
              <a:t>Vezeték nélküli hozzáférési pontok</a:t>
            </a:r>
            <a:r>
              <a:rPr lang="hu-HU" sz="2100" dirty="0"/>
              <a:t> biztosítják a mobil eszközök csatlakozását.</a:t>
            </a:r>
          </a:p>
          <a:p>
            <a:r>
              <a:rPr lang="hu-HU" sz="2100" dirty="0"/>
              <a:t>A lenti topológiai diagram szemlélteti a hálózati eszközök elhelyezkedését és kapcsolatát.</a:t>
            </a:r>
          </a:p>
          <a:p>
            <a:endParaRPr lang="hu-HU" sz="18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DFB9E7D-F0F2-4B36-898A-9B2AA1183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00" y="1823370"/>
            <a:ext cx="5448300" cy="297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9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941870-E2CB-4E95-A3E5-DC8FE7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Címzés és </a:t>
            </a:r>
            <a:r>
              <a:rPr lang="hu-HU" dirty="0" err="1"/>
              <a:t>Routing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F27C1B-7A4B-435B-9F0C-AD7E9CA29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előzetesen megtervezett címzési tervet alkalmaztuk, amely IPv4 és IPv6 támogatással működik. </a:t>
            </a:r>
          </a:p>
          <a:p>
            <a:r>
              <a:rPr lang="hu-HU" dirty="0"/>
              <a:t>A dinamikus útválasztás OSPFv2, OSPFv3 és EIGRP segítségével biztosítja a hálózat hatékony működését. </a:t>
            </a:r>
          </a:p>
          <a:p>
            <a:r>
              <a:rPr lang="hu-HU" dirty="0"/>
              <a:t>Emellett NAT és PAT megoldásokat alkalmaztunk az internetkapcsolat optimalizálására.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335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1F0FCE-00F5-498B-9FDD-AA8E3891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Szolgáltatások Konfigurálása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125320-4002-4C11-AE96-18D4FF6E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hálózatot kiszolgáló szervereket is beállítottuk:</a:t>
            </a:r>
          </a:p>
          <a:p>
            <a:r>
              <a:rPr lang="hu-HU" dirty="0"/>
              <a:t>A </a:t>
            </a:r>
            <a:r>
              <a:rPr lang="hu-HU" b="1" dirty="0"/>
              <a:t>Linux kiszolgáló</a:t>
            </a:r>
            <a:r>
              <a:rPr lang="hu-HU" dirty="0"/>
              <a:t> DHCP-t, DNS-t, HTTP/HTTPS szolgáltatásokat, valamint biztonsági mentéseket kezel.</a:t>
            </a:r>
          </a:p>
          <a:p>
            <a:r>
              <a:rPr lang="hu-HU" dirty="0"/>
              <a:t>A </a:t>
            </a:r>
            <a:r>
              <a:rPr lang="hu-HU" b="1" dirty="0"/>
              <a:t>Windows szerver</a:t>
            </a:r>
            <a:r>
              <a:rPr lang="hu-HU" dirty="0"/>
              <a:t> </a:t>
            </a:r>
            <a:r>
              <a:rPr lang="hu-HU" dirty="0" err="1"/>
              <a:t>Active</a:t>
            </a:r>
            <a:r>
              <a:rPr lang="hu-HU" dirty="0"/>
              <a:t> </a:t>
            </a:r>
            <a:r>
              <a:rPr lang="hu-HU" dirty="0" err="1"/>
              <a:t>Directory</a:t>
            </a:r>
            <a:r>
              <a:rPr lang="hu-HU" dirty="0"/>
              <a:t>-t biztosít a felhasználókezeléshez, valamint fájl- és nyomtatómegosztást.</a:t>
            </a:r>
          </a:p>
          <a:p>
            <a:r>
              <a:rPr lang="hu-HU" dirty="0"/>
              <a:t>A szoftvertelepítések automatizálása csoportházirendek (GPO) segítségével történik.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705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59D20F-A32C-4974-AA94-5D6E73BD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Biztonság és VPN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CFF2F0-DB93-4CDE-A7EA-7A75FB41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hálózat biztonsága kiemelt szerepet kapott.</a:t>
            </a:r>
          </a:p>
          <a:p>
            <a:r>
              <a:rPr lang="hu-HU" dirty="0"/>
              <a:t> Hozzáférés-vezérlési listákat (ACL-ek) állítottunk be a kritikus adatok védelmére. </a:t>
            </a:r>
          </a:p>
          <a:p>
            <a:r>
              <a:rPr lang="hu-HU" dirty="0"/>
              <a:t>A tűzfalak Cisco ASA vagy </a:t>
            </a:r>
            <a:r>
              <a:rPr lang="hu-HU" dirty="0" err="1"/>
              <a:t>pfSense</a:t>
            </a:r>
            <a:r>
              <a:rPr lang="hu-HU" dirty="0"/>
              <a:t> megoldásokkal működnek. </a:t>
            </a:r>
          </a:p>
          <a:p>
            <a:r>
              <a:rPr lang="hu-HU" dirty="0"/>
              <a:t>Az </a:t>
            </a:r>
            <a:r>
              <a:rPr lang="hu-HU" dirty="0" err="1"/>
              <a:t>IPSec</a:t>
            </a:r>
            <a:r>
              <a:rPr lang="hu-HU" dirty="0"/>
              <a:t>-alapú VPN biztonságos kommunikációt tesz lehetővé a telephelyek között és a távoli hozzáférés számára</a:t>
            </a:r>
          </a:p>
        </p:txBody>
      </p:sp>
    </p:spTree>
    <p:extLst>
      <p:ext uri="{BB962C8B-B14F-4D97-AF65-F5344CB8AC3E}">
        <p14:creationId xmlns:p14="http://schemas.microsoft.com/office/powerpoint/2010/main" val="33010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A541E8-9ACE-48F1-BA99-04B68E1D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 és Dokumentáció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8BB133-0BE4-403E-A7FC-AB97AF667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hálózatot alaposan teszteltük. </a:t>
            </a:r>
            <a:r>
              <a:rPr lang="hu-HU" b="1" dirty="0" err="1"/>
              <a:t>Ping</a:t>
            </a:r>
            <a:r>
              <a:rPr lang="hu-HU" b="1" dirty="0"/>
              <a:t> és </a:t>
            </a:r>
            <a:r>
              <a:rPr lang="hu-HU" b="1" dirty="0" err="1"/>
              <a:t>traceroute</a:t>
            </a:r>
            <a:r>
              <a:rPr lang="hu-HU" b="1" dirty="0"/>
              <a:t> tesztekkel</a:t>
            </a:r>
            <a:r>
              <a:rPr lang="hu-HU" dirty="0"/>
              <a:t> ellenőriztük az eszközök közötti kapcsolatokat.</a:t>
            </a:r>
          </a:p>
          <a:p>
            <a:r>
              <a:rPr lang="hu-HU" dirty="0"/>
              <a:t> </a:t>
            </a:r>
            <a:r>
              <a:rPr lang="hu-HU" b="1" dirty="0"/>
              <a:t>Biztonsági teszteket</a:t>
            </a:r>
            <a:r>
              <a:rPr lang="hu-HU" dirty="0"/>
              <a:t> végeztünk az ACL-ek, VLAN-ok és VPN működésének ellenőrzésére.</a:t>
            </a:r>
          </a:p>
          <a:p>
            <a:r>
              <a:rPr lang="hu-HU" dirty="0"/>
              <a:t> A projekt végén részletes dokumentáció készült a konfigurációkról és a legjobb gyakorlatokról.</a:t>
            </a:r>
          </a:p>
        </p:txBody>
      </p:sp>
    </p:spTree>
    <p:extLst>
      <p:ext uri="{BB962C8B-B14F-4D97-AF65-F5344CB8AC3E}">
        <p14:creationId xmlns:p14="http://schemas.microsoft.com/office/powerpoint/2010/main" val="171370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Szélesvásznú</PresentationFormat>
  <Paragraphs>39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Office-téma</vt:lpstr>
      <vt:lpstr>Bemutató</vt:lpstr>
      <vt:lpstr>Munkafelosztás:</vt:lpstr>
      <vt:lpstr>Hálózati Projekt Áttekintés</vt:lpstr>
      <vt:lpstr>Hálózati Címzési Terv</vt:lpstr>
      <vt:lpstr>Hálózat Tervezése és Kiépítése</vt:lpstr>
      <vt:lpstr>Címzés és Routing</vt:lpstr>
      <vt:lpstr>Szolgáltatások Konfigurálása</vt:lpstr>
      <vt:lpstr>Biztonság és VPN</vt:lpstr>
      <vt:lpstr>Tesztelés és Dokumentáció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Bemutató</dc:title>
  <dc:creator>Görgényi Márk József</dc:creator>
  <cp:lastModifiedBy>Görgényi Márk József</cp:lastModifiedBy>
  <cp:revision>4</cp:revision>
  <dcterms:created xsi:type="dcterms:W3CDTF">2025-04-03T06:16:25Z</dcterms:created>
  <dcterms:modified xsi:type="dcterms:W3CDTF">2025-04-14T09:10:47Z</dcterms:modified>
</cp:coreProperties>
</file>