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8"/>
    <p:restoredTop sz="84810"/>
  </p:normalViewPr>
  <p:slideViewPr>
    <p:cSldViewPr snapToGrid="0" snapToObjects="1">
      <p:cViewPr varScale="1">
        <p:scale>
          <a:sx n="147" d="100"/>
          <a:sy n="147" d="100"/>
        </p:scale>
        <p:origin x="208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FDDD6-FAFA-694D-8F1F-0A12F1D7C8A4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D9FA4-28CE-8541-AD65-E7CB92CA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4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D9FA4-28CE-8541-AD65-E7CB92CACD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21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 – 9593</a:t>
            </a:r>
          </a:p>
          <a:p>
            <a:r>
              <a:rPr lang="en-US" dirty="0" smtClean="0"/>
              <a:t>DC</a:t>
            </a:r>
            <a:r>
              <a:rPr lang="en-US" baseline="0" dirty="0" smtClean="0"/>
              <a:t> - 9594</a:t>
            </a:r>
            <a:endParaRPr lang="en-US" dirty="0" smtClean="0"/>
          </a:p>
          <a:p>
            <a:r>
              <a:rPr lang="en-US" dirty="0" smtClean="0"/>
              <a:t>Ugly pumpkin</a:t>
            </a:r>
            <a:r>
              <a:rPr lang="en-US" baseline="0" dirty="0" smtClean="0"/>
              <a:t> - </a:t>
            </a:r>
            <a:r>
              <a:rPr lang="is-IS" baseline="0" dirty="0" smtClean="0"/>
              <a:t>10798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D9FA4-28CE-8541-AD65-E7CB92CACD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9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warning labels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error / success colors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other size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icons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title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D9FA4-28CE-8541-AD65-E7CB92CACD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19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Part of next version of templated apps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Expand –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warning labels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error / success colors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other size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icons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title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Shared Styling - starting as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file, then becoming an item, then able to compile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accessible on org shortly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theme item type. Ember app that can take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compile to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(foundation, bootstrap, calcite-bootstrap,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…). Stores output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a resource.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version of templated apps will support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number?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the theme level that will target calcite bootstrap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D9FA4-28CE-8541-AD65-E7CB92CACD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61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hamShofner/local-perspective" TargetMode="External"/><Relationship Id="rId4" Type="http://schemas.openxmlformats.org/officeDocument/2006/relationships/hyperlink" Target="http://markhamshofner.github.io/local-perspective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org.maps.arcgis.org/logo-small.p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Shared Themes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MarkhamShofner</a:t>
            </a:r>
            <a:endParaRPr lang="en-US" dirty="0" smtClean="0"/>
          </a:p>
          <a:p>
            <a:r>
              <a:rPr lang="en-US" dirty="0" err="1" smtClean="0"/>
              <a:t>mshofner@esri.com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&amp;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Allow </a:t>
            </a:r>
            <a:r>
              <a:rPr lang="en-US" dirty="0" smtClean="0"/>
              <a:t>child entities to inherit </a:t>
            </a:r>
            <a:r>
              <a:rPr lang="en-US" dirty="0" smtClean="0"/>
              <a:t>visual themes </a:t>
            </a:r>
            <a:r>
              <a:rPr lang="en-US" dirty="0" smtClean="0"/>
              <a:t>from parent entities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 smtClean="0"/>
              <a:t>a simple and reusable theme </a:t>
            </a:r>
            <a:r>
              <a:rPr lang="en-US" dirty="0" smtClean="0"/>
              <a:t>spec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Store user generated theme in org settings on AGOL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Point consuming applications to JSON information in org settings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07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Repo </a:t>
            </a:r>
            <a:r>
              <a:rPr lang="en-US" dirty="0"/>
              <a:t>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github.com/MarkhamShofner/local-perspective</a:t>
            </a:r>
            <a:endParaRPr lang="en-US" dirty="0" smtClean="0"/>
          </a:p>
          <a:p>
            <a:r>
              <a:rPr lang="en-US" dirty="0" err="1" smtClean="0"/>
              <a:t>Gh</a:t>
            </a:r>
            <a:r>
              <a:rPr lang="en-US" dirty="0" smtClean="0"/>
              <a:t>-pages </a:t>
            </a:r>
            <a:r>
              <a:rPr lang="en-US" dirty="0"/>
              <a:t>-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markhamshofner.github.io/local-perspective/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588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9574"/>
          </a:xfrm>
        </p:spPr>
        <p:txBody>
          <a:bodyPr/>
          <a:lstStyle/>
          <a:p>
            <a:r>
              <a:rPr lang="en-US" dirty="0" smtClean="0"/>
              <a:t>Draft Spec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59175"/>
            <a:ext cx="8596668" cy="5598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header:{</a:t>
            </a:r>
            <a:br>
              <a:rPr lang="en-US" dirty="0" smtClean="0"/>
            </a:br>
            <a:r>
              <a:rPr lang="en-US" dirty="0" smtClean="0"/>
              <a:t>		background: "#337ab7",</a:t>
            </a:r>
            <a:br>
              <a:rPr lang="en-US" dirty="0" smtClean="0"/>
            </a:br>
            <a:r>
              <a:rPr lang="en-US" dirty="0" smtClean="0"/>
              <a:t>		text: "#</a:t>
            </a:r>
            <a:r>
              <a:rPr lang="en-US" dirty="0" err="1" smtClean="0"/>
              <a:t>fff</a:t>
            </a:r>
            <a:r>
              <a:rPr lang="en-US" dirty="0" smtClean="0"/>
              <a:t>"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},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body</a:t>
            </a:r>
            <a:r>
              <a:rPr lang="en-US" dirty="0"/>
              <a:t>: {</a:t>
            </a:r>
            <a:br>
              <a:rPr lang="en-US" dirty="0"/>
            </a:br>
            <a:r>
              <a:rPr lang="en-US" dirty="0" smtClean="0"/>
              <a:t>		background</a:t>
            </a:r>
            <a:r>
              <a:rPr lang="en-US" dirty="0"/>
              <a:t>: "#FFF",</a:t>
            </a:r>
            <a:br>
              <a:rPr lang="en-US" dirty="0"/>
            </a:br>
            <a:r>
              <a:rPr lang="en-US" dirty="0" smtClean="0"/>
              <a:t>		text</a:t>
            </a:r>
            <a:r>
              <a:rPr lang="en-US" dirty="0"/>
              <a:t>: "#333"</a:t>
            </a:r>
            <a:br>
              <a:rPr lang="en-US" dirty="0"/>
            </a:br>
            <a:r>
              <a:rPr lang="en-US" dirty="0" smtClean="0"/>
              <a:t>	},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button</a:t>
            </a:r>
            <a:r>
              <a:rPr lang="en-US" dirty="0"/>
              <a:t>:{</a:t>
            </a:r>
            <a:br>
              <a:rPr lang="en-US" dirty="0"/>
            </a:br>
            <a:r>
              <a:rPr lang="en-US" dirty="0" smtClean="0"/>
              <a:t>		background</a:t>
            </a:r>
            <a:r>
              <a:rPr lang="en-US" dirty="0"/>
              <a:t>: "#D95F45",</a:t>
            </a:r>
            <a:br>
              <a:rPr lang="en-US" dirty="0"/>
            </a:br>
            <a:r>
              <a:rPr lang="en-US" dirty="0" smtClean="0"/>
              <a:t>		text</a:t>
            </a:r>
            <a:r>
              <a:rPr lang="en-US" dirty="0"/>
              <a:t>: "#333"</a:t>
            </a:r>
            <a:br>
              <a:rPr lang="en-US" dirty="0"/>
            </a:br>
            <a:r>
              <a:rPr lang="en-US" dirty="0" smtClean="0"/>
              <a:t>	},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logo</a:t>
            </a:r>
            <a:r>
              <a:rPr lang="en-US" dirty="0"/>
              <a:t>:{</a:t>
            </a:r>
            <a:br>
              <a:rPr lang="en-US" dirty="0"/>
            </a:br>
            <a:r>
              <a:rPr lang="en-US" dirty="0" smtClean="0"/>
              <a:t>		small</a:t>
            </a:r>
            <a:r>
              <a:rPr lang="en-US" dirty="0"/>
              <a:t>: "</a:t>
            </a:r>
            <a:r>
              <a:rPr lang="en-US" dirty="0">
                <a:hlinkClick r:id="rId3"/>
              </a:rPr>
              <a:t>https://org.maps.arcgis.org/logo-small.png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1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9574"/>
          </a:xfrm>
        </p:spPr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78701"/>
            <a:ext cx="8596668" cy="4879299"/>
          </a:xfrm>
        </p:spPr>
        <p:txBody>
          <a:bodyPr>
            <a:normAutofit/>
          </a:bodyPr>
          <a:lstStyle/>
          <a:p>
            <a:r>
              <a:rPr lang="en-US" dirty="0" smtClean="0"/>
              <a:t>Basic JSON available on org settings within the next few months</a:t>
            </a:r>
          </a:p>
          <a:p>
            <a:r>
              <a:rPr lang="en-US" dirty="0" smtClean="0"/>
              <a:t>Then item on AGOL, type theme</a:t>
            </a:r>
          </a:p>
          <a:p>
            <a:r>
              <a:rPr lang="en-US" dirty="0" smtClean="0"/>
              <a:t>Long term – application that can take this JSON and compile to CSS (foundation, bootstrap, calcite—bootstrap, </a:t>
            </a:r>
            <a:r>
              <a:rPr lang="en-US" dirty="0" err="1" smtClean="0"/>
              <a:t>etc</a:t>
            </a:r>
            <a:r>
              <a:rPr lang="is-IS" dirty="0" smtClean="0"/>
              <a:t>…) resource on AGOL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4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MarkhamShofner</a:t>
            </a:r>
            <a:endParaRPr lang="en-US" dirty="0"/>
          </a:p>
          <a:p>
            <a:r>
              <a:rPr lang="en-US" dirty="0" err="1"/>
              <a:t>mshofner@esri.com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2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1591</TotalTime>
  <Words>125</Words>
  <Application>Microsoft Macintosh PowerPoint</Application>
  <PresentationFormat>Widescreen</PresentationFormat>
  <Paragraphs>62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Trebuchet MS</vt:lpstr>
      <vt:lpstr>Wingdings 3</vt:lpstr>
      <vt:lpstr>Arial</vt:lpstr>
      <vt:lpstr>Facet</vt:lpstr>
      <vt:lpstr>Shared Themes</vt:lpstr>
      <vt:lpstr>Goal &amp; Steps</vt:lpstr>
      <vt:lpstr>Demo</vt:lpstr>
      <vt:lpstr>Draft Spec</vt:lpstr>
      <vt:lpstr>Vision</vt:lpstr>
      <vt:lpstr>Questions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Themes</dc:title>
  <dc:creator>markham shofner</dc:creator>
  <cp:lastModifiedBy>markham shofner</cp:lastModifiedBy>
  <cp:revision>11</cp:revision>
  <dcterms:created xsi:type="dcterms:W3CDTF">2016-10-11T17:09:04Z</dcterms:created>
  <dcterms:modified xsi:type="dcterms:W3CDTF">2016-10-12T19:41:24Z</dcterms:modified>
</cp:coreProperties>
</file>