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2.xml" ContentType="application/vnd.openxmlformats-officedocument.presentationml.slideMaster+xml"/>
  <Override PartName="/ppt/slideMasters/slideMaster11.xml" ContentType="application/vnd.openxmlformats-officedocument.presentationml.slideMaster+xml"/>
  <Override PartName="/ppt/slideMasters/slideMaster10.xml" ContentType="application/vnd.openxmlformats-officedocument.presentationml.slideMaster+xml"/>
  <Override PartName="/ppt/slideMasters/slideMaster9.xml" ContentType="application/vnd.openxmlformats-officedocument.presentationml.slideMaster+xml"/>
  <Override PartName="/ppt/slideMasters/slideMaster8.xml" ContentType="application/vnd.openxmlformats-officedocument.presentationml.slideMaster+xml"/>
  <Override PartName="/ppt/slideMasters/slideMaster7.xml" ContentType="application/vnd.openxmlformats-officedocument.presentationml.slideMaster+xml"/>
  <Override PartName="/ppt/slideMasters/slideMaster6.xml" ContentType="application/vnd.openxmlformats-officedocument.presentationml.slideMaster+xml"/>
  <Override PartName="/ppt/slideMasters/slideMaster5.xml" ContentType="application/vnd.openxmlformats-officedocument.presentationml.slideMaster+xml"/>
  <Override PartName="/ppt/slideMasters/slideMaster4.xml" ContentType="application/vnd.openxmlformats-officedocument.presentationml.slideMaster+xml"/>
  <Override PartName="/ppt/slideMasters/slideMaster3.xml" ContentType="application/vnd.openxmlformats-officedocument.presentationml.slideMaster+xml"/>
  <Override PartName="/ppt/slideMasters/slideMaster2.xml" ContentType="application/vnd.openxmlformats-officedocument.presentationml.slideMaster+xml"/>
  <Override PartName="/ppt/slideMasters/slideMaster24.xml" ContentType="application/vnd.openxmlformats-officedocument.presentationml.slideMaster+xml"/>
  <Override PartName="/ppt/slideMasters/slideMaster23.xml" ContentType="application/vnd.openxmlformats-officedocument.presentationml.slideMaster+xml"/>
  <Override PartName="/ppt/slideMasters/slideMaster22.xml" ContentType="application/vnd.openxmlformats-officedocument.presentationml.slideMaster+xml"/>
  <Override PartName="/ppt/slideMasters/slideMaster21.xml" ContentType="application/vnd.openxmlformats-officedocument.presentationml.slideMaster+xml"/>
  <Override PartName="/ppt/slideMasters/slideMaster19.xml" ContentType="application/vnd.openxmlformats-officedocument.presentationml.slideMaster+xml"/>
  <Override PartName="/ppt/slideMasters/slideMaster20.xml" ContentType="application/vnd.openxmlformats-officedocument.presentationml.slideMaster+xml"/>
  <Override PartName="/ppt/slideMasters/slideMaster18.xml" ContentType="application/vnd.openxmlformats-officedocument.presentationml.slideMaster+xml"/>
  <Override PartName="/ppt/slideMasters/slideMaster17.xml" ContentType="application/vnd.openxmlformats-officedocument.presentationml.slideMaster+xml"/>
  <Override PartName="/ppt/slideMasters/slideMaster16.xml" ContentType="application/vnd.openxmlformats-officedocument.presentationml.slideMaster+xml"/>
  <Override PartName="/ppt/slideMasters/slideMaster15.xml" ContentType="application/vnd.openxmlformats-officedocument.presentationml.slideMaster+xml"/>
  <Override PartName="/ppt/slideMasters/_rels/slideMaster1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_rels/slideMaster12.xml.rels" ContentType="application/vnd.openxmlformats-package.relationships+xml"/>
  <Override PartName="/ppt/slideMasters/_rels/slideMaster14.xml.rels" ContentType="application/vnd.openxmlformats-package.relationships+xml"/>
  <Override PartName="/ppt/slideMasters/_rels/slideMaster3.xml.rels" ContentType="application/vnd.openxmlformats-package.relationships+xml"/>
  <Override PartName="/ppt/slideMasters/_rels/slideMaster15.xml.rels" ContentType="application/vnd.openxmlformats-package.relationships+xml"/>
  <Override PartName="/ppt/slideMasters/_rels/slideMaster4.xml.rels" ContentType="application/vnd.openxmlformats-package.relationships+xml"/>
  <Override PartName="/ppt/slideMasters/_rels/slideMaster16.xml.rels" ContentType="application/vnd.openxmlformats-package.relationships+xml"/>
  <Override PartName="/ppt/slideMasters/_rels/slideMaster5.xml.rels" ContentType="application/vnd.openxmlformats-package.relationships+xml"/>
  <Override PartName="/ppt/slideMasters/_rels/slideMaster11.xml.rels" ContentType="application/vnd.openxmlformats-package.relationships+xml"/>
  <Override PartName="/ppt/slideMasters/_rels/slideMaster23.xml.rels" ContentType="application/vnd.openxmlformats-package.relationships+xml"/>
  <Override PartName="/ppt/slideMasters/_rels/slideMaster10.xml.rels" ContentType="application/vnd.openxmlformats-package.relationships+xml"/>
  <Override PartName="/ppt/slideMasters/_rels/slideMaster24.xml.rels" ContentType="application/vnd.openxmlformats-package.relationships+xml"/>
  <Override PartName="/ppt/slideMasters/_rels/slideMaster17.xml.rels" ContentType="application/vnd.openxmlformats-package.relationships+xml"/>
  <Override PartName="/ppt/slideMasters/_rels/slideMaster6.xml.rels" ContentType="application/vnd.openxmlformats-package.relationships+xml"/>
  <Override PartName="/ppt/slideMasters/_rels/slideMaster22.xml.rels" ContentType="application/vnd.openxmlformats-package.relationships+xml"/>
  <Override PartName="/ppt/slideMasters/_rels/slideMaster9.xml.rels" ContentType="application/vnd.openxmlformats-package.relationships+xml"/>
  <Override PartName="/ppt/slideMasters/_rels/slideMaster8.xml.rels" ContentType="application/vnd.openxmlformats-package.relationships+xml"/>
  <Override PartName="/ppt/slideMasters/_rels/slideMaster21.xml.rels" ContentType="application/vnd.openxmlformats-package.relationships+xml"/>
  <Override PartName="/ppt/slideMasters/_rels/slideMaster19.xml.rels" ContentType="application/vnd.openxmlformats-package.relationships+xml"/>
  <Override PartName="/ppt/slideMasters/_rels/slideMaster7.xml.rels" ContentType="application/vnd.openxmlformats-package.relationships+xml"/>
  <Override PartName="/ppt/slideMasters/_rels/slideMaster20.xml.rels" ContentType="application/vnd.openxmlformats-package.relationships+xml"/>
  <Override PartName="/ppt/slideMasters/_rels/slideMaster18.xml.rels" ContentType="application/vnd.openxmlformats-package.relationships+xml"/>
  <Override PartName="/ppt/slideMasters/slideMaster14.xml" ContentType="application/vnd.openxmlformats-officedocument.presentationml.slideMaster+xml"/>
  <Override PartName="/ppt/slideMasters/slideMaster1.xml" ContentType="application/vnd.openxmlformats-officedocument.presentationml.slideMaster+xml"/>
  <Override PartName="/ppt/slideMasters/slideMaster13.xml" ContentType="application/vnd.openxmlformats-officedocument.presentationml.slideMaster+xml"/>
  <Override PartName="/ppt/presProps.xml" ContentType="application/vnd.openxmlformats-officedocument.presentationml.presProps+xml"/>
  <Override PartName="/ppt/theme/theme10.xml" ContentType="application/vnd.openxmlformats-officedocument.theme+xml"/>
  <Override PartName="/ppt/theme/theme9.xml" ContentType="application/vnd.openxmlformats-officedocument.theme+xml"/>
  <Override PartName="/ppt/theme/theme8.xml" ContentType="application/vnd.openxmlformats-officedocument.theme+xml"/>
  <Override PartName="/ppt/theme/theme7.xml" ContentType="application/vnd.openxmlformats-officedocument.theme+xml"/>
  <Override PartName="/ppt/theme/theme6.xml" ContentType="application/vnd.openxmlformats-officedocument.theme+xml"/>
  <Override PartName="/ppt/theme/theme5.xml" ContentType="application/vnd.openxmlformats-officedocument.theme+xml"/>
  <Override PartName="/ppt/theme/theme4.xml" ContentType="application/vnd.openxmlformats-officedocument.theme+xml"/>
  <Override PartName="/ppt/theme/theme13.xml" ContentType="application/vnd.openxmlformats-officedocument.theme+xml"/>
  <Override PartName="/ppt/theme/theme3.xml" ContentType="application/vnd.openxmlformats-officedocument.theme+xml"/>
  <Override PartName="/ppt/theme/theme12.xml" ContentType="application/vnd.openxmlformats-officedocument.theme+xml"/>
  <Override PartName="/ppt/theme/theme2.xml" ContentType="application/vnd.openxmlformats-officedocument.theme+xml"/>
  <Override PartName="/ppt/theme/theme24.xml" ContentType="application/vnd.openxmlformats-officedocument.theme+xml"/>
  <Override PartName="/ppt/theme/theme23.xml" ContentType="application/vnd.openxmlformats-officedocument.theme+xml"/>
  <Override PartName="/ppt/theme/theme1.xml" ContentType="application/vnd.openxmlformats-officedocument.theme+xml"/>
  <Override PartName="/ppt/theme/theme11.xml" ContentType="application/vnd.openxmlformats-officedocument.theme+xml"/>
  <Override PartName="/ppt/theme/theme22.xml" ContentType="application/vnd.openxmlformats-officedocument.theme+xml"/>
  <Override PartName="/ppt/theme/theme21.xml" ContentType="application/vnd.openxmlformats-officedocument.theme+xml"/>
  <Override PartName="/ppt/theme/theme19.xml" ContentType="application/vnd.openxmlformats-officedocument.theme+xml"/>
  <Override PartName="/ppt/theme/theme20.xml" ContentType="application/vnd.openxmlformats-officedocument.theme+xml"/>
  <Override PartName="/ppt/theme/theme18.xml" ContentType="application/vnd.openxmlformats-officedocument.theme+xml"/>
  <Override PartName="/ppt/theme/theme17.xml" ContentType="application/vnd.openxmlformats-officedocument.theme+xml"/>
  <Override PartName="/ppt/theme/theme16.xml" ContentType="application/vnd.openxmlformats-officedocument.theme+xml"/>
  <Override PartName="/ppt/theme/theme15.xml" ContentType="application/vnd.openxmlformats-officedocument.theme+xml"/>
  <Override PartName="/ppt/theme/theme14.xml" ContentType="application/vnd.openxmlformats-officedocument.theme+xml"/>
  <Override PartName="/ppt/slideLayouts/slideLayout9.xml" ContentType="application/vnd.openxmlformats-officedocument.presentationml.slideLayout+xml"/>
  <Override PartName="/ppt/slideLayouts/slideLayout13.xml" ContentType="application/vnd.openxmlformats-officedocument.presentationml.slideLayout+xml"/>
  <Override PartName="/ppt/slideLayouts/slideLayout8.xml" ContentType="application/vnd.openxmlformats-officedocument.presentationml.slideLayout+xml"/>
  <Override PartName="/ppt/slideLayouts/slideLayout12.xml" ContentType="application/vnd.openxmlformats-officedocument.presentationml.slideLayout+xml"/>
  <Override PartName="/ppt/slideLayouts/slideLayout7.xml" ContentType="application/vnd.openxmlformats-officedocument.presentationml.slideLayout+xml"/>
  <Override PartName="/ppt/slideLayouts/slideLayout11.xml" ContentType="application/vnd.openxmlformats-officedocument.presentationml.slideLayout+xml"/>
  <Override PartName="/ppt/slideLayouts/slideLayout6.xml" ContentType="application/vnd.openxmlformats-officedocument.presentationml.slideLayout+xml"/>
  <Override PartName="/ppt/slideLayouts/slideLayout10.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_rels/slideLayout24.xml.rels" ContentType="application/vnd.openxmlformats-package.relationships+xml"/>
  <Override PartName="/ppt/slideLayouts/_rels/slideLayout4.xml.rels" ContentType="application/vnd.openxmlformats-package.relationships+xml"/>
  <Override PartName="/ppt/slideLayouts/_rels/slideLayout23.xml.rels" ContentType="application/vnd.openxmlformats-package.relationships+xml"/>
  <Override PartName="/ppt/slideLayouts/_rels/slideLayout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20.xml.rels" ContentType="application/vnd.openxmlformats-package.relationships+xml"/>
  <Override PartName="/ppt/slideLayouts/_rels/slideLayout9.xml.rels" ContentType="application/vnd.openxmlformats-package.relationships+xml"/>
  <Override PartName="/ppt/slideLayouts/_rels/slideLayout13.xml.rels" ContentType="application/vnd.openxmlformats-package.relationships+xml"/>
  <Override PartName="/ppt/slideLayouts/_rels/slideLayout5.xml.rels" ContentType="application/vnd.openxmlformats-package.relationships+xml"/>
  <Override PartName="/ppt/slideLayouts/_rels/slideLayout8.xml.rels" ContentType="application/vnd.openxmlformats-package.relationships+xml"/>
  <Override PartName="/ppt/slideLayouts/_rels/slideLayout12.xml.rels" ContentType="application/vnd.openxmlformats-package.relationships+xml"/>
  <Override PartName="/ppt/slideLayouts/_rels/slideLayout7.xml.rels" ContentType="application/vnd.openxmlformats-package.relationships+xml"/>
  <Override PartName="/ppt/slideLayouts/_rels/slideLayout11.xml.rels" ContentType="application/vnd.openxmlformats-package.relationships+xml"/>
  <Override PartName="/ppt/slideLayouts/_rels/slideLayout6.xml.rels" ContentType="application/vnd.openxmlformats-package.relationships+xml"/>
  <Override PartName="/ppt/slideLayouts/_rels/slideLayout10.xml.rels" ContentType="application/vnd.openxmlformats-package.relationships+xml"/>
  <Override PartName="/ppt/slideLayouts/_rels/slideLayout22.xml.rels" ContentType="application/vnd.openxmlformats-package.relationships+xml"/>
  <Override PartName="/ppt/slideLayouts/_rels/slideLayout2.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1.xml.rels" ContentType="application/vnd.openxmlformats-package.relationships+xml"/>
  <Override PartName="/ppt/slideLayouts/slideLayout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xml" ContentType="application/vnd.openxmlformats-officedocument.presentationml.slideLayout+xml"/>
  <Override PartName="/ppt/_rels/presentation.xml.rels" ContentType="application/vnd.openxmlformats-package.relationships+xml"/>
  <Override PartName="/ppt/media/image1.png" ContentType="image/png"/>
  <Override PartName="/ppt/media/image2.png" ContentType="image/png"/>
  <Override PartName="/ppt/media/image3.jpeg" ContentType="image/jpeg"/>
  <Override PartName="/ppt/media/image4.jpeg" ContentType="image/jpeg"/>
  <Override PartName="/ppt/media/image5.jpeg" ContentType="image/jpeg"/>
  <Override PartName="/ppt/media/image6.jpeg" ContentType="image/jpeg"/>
  <Override PartName="/ppt/media/image7.jpeg" ContentType="image/jpeg"/>
  <Override PartName="/ppt/slides/slide1.xml" ContentType="application/vnd.openxmlformats-officedocument.presentationml.slide+xml"/>
  <Override PartName="/ppt/slides/_rels/slide12.xml.rels" ContentType="application/vnd.openxmlformats-package.relationships+xml"/>
  <Override PartName="/ppt/slides/_rels/slide9.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Types>
</file>

<file path=_rels/.rels><?xml version="1.0" encoding="UTF-8"?>
<Relationships xmlns="http://schemas.openxmlformats.org/package/2006/relationships"><Relationship Id="rId1" Type="http://schemas.openxmlformats.org/officedocument/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0" r:id="rId3"/>
    <p:sldMasterId id="2147483652" r:id="rId4"/>
    <p:sldMasterId id="2147483654" r:id="rId5"/>
    <p:sldMasterId id="2147483656" r:id="rId6"/>
    <p:sldMasterId id="2147483658" r:id="rId7"/>
    <p:sldMasterId id="2147483660" r:id="rId8"/>
    <p:sldMasterId id="2147483662" r:id="rId9"/>
    <p:sldMasterId id="2147483664" r:id="rId10"/>
    <p:sldMasterId id="2147483666" r:id="rId11"/>
    <p:sldMasterId id="2147483668" r:id="rId12"/>
    <p:sldMasterId id="2147483670" r:id="rId13"/>
    <p:sldMasterId id="2147483672" r:id="rId14"/>
    <p:sldMasterId id="2147483674" r:id="rId15"/>
    <p:sldMasterId id="2147483676" r:id="rId16"/>
    <p:sldMasterId id="2147483678" r:id="rId17"/>
    <p:sldMasterId id="2147483680" r:id="rId18"/>
    <p:sldMasterId id="2147483682" r:id="rId19"/>
    <p:sldMasterId id="2147483684" r:id="rId20"/>
    <p:sldMasterId id="2147483686" r:id="rId21"/>
    <p:sldMasterId id="2147483688" r:id="rId22"/>
    <p:sldMasterId id="2147483690" r:id="rId23"/>
    <p:sldMasterId id="2147483692" r:id="rId24"/>
    <p:sldMasterId id="2147483694" r:id="rId25"/>
  </p:sldMasterIdLst>
  <p:sldIdLst>
    <p:sldId id="256" r:id="rId26"/>
    <p:sldId id="257" r:id="rId27"/>
    <p:sldId id="258" r:id="rId28"/>
    <p:sldId id="259" r:id="rId29"/>
    <p:sldId id="260" r:id="rId30"/>
    <p:sldId id="261" r:id="rId31"/>
    <p:sldId id="262" r:id="rId32"/>
    <p:sldId id="263" r:id="rId33"/>
    <p:sldId id="264" r:id="rId34"/>
    <p:sldId id="265" r:id="rId35"/>
    <p:sldId id="266" r:id="rId36"/>
    <p:sldId id="267" r:id="rId37"/>
  </p:sldIdLst>
  <p:sldSz cx="9144000" cy="51435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slideMaster" Target="slideMasters/slideMaster11.xml"/><Relationship Id="rId13" Type="http://schemas.openxmlformats.org/officeDocument/2006/relationships/slideMaster" Target="slideMasters/slideMaster12.xml"/><Relationship Id="rId14" Type="http://schemas.openxmlformats.org/officeDocument/2006/relationships/slideMaster" Target="slideMasters/slideMaster13.xml"/><Relationship Id="rId15" Type="http://schemas.openxmlformats.org/officeDocument/2006/relationships/slideMaster" Target="slideMasters/slideMaster14.xml"/><Relationship Id="rId16" Type="http://schemas.openxmlformats.org/officeDocument/2006/relationships/slideMaster" Target="slideMasters/slideMaster15.xml"/><Relationship Id="rId17" Type="http://schemas.openxmlformats.org/officeDocument/2006/relationships/slideMaster" Target="slideMasters/slideMaster16.xml"/><Relationship Id="rId18" Type="http://schemas.openxmlformats.org/officeDocument/2006/relationships/slideMaster" Target="slideMasters/slideMaster17.xml"/><Relationship Id="rId19" Type="http://schemas.openxmlformats.org/officeDocument/2006/relationships/slideMaster" Target="slideMasters/slideMaster18.xml"/><Relationship Id="rId20" Type="http://schemas.openxmlformats.org/officeDocument/2006/relationships/slideMaster" Target="slideMasters/slideMaster19.xml"/><Relationship Id="rId21" Type="http://schemas.openxmlformats.org/officeDocument/2006/relationships/slideMaster" Target="slideMasters/slideMaster20.xml"/><Relationship Id="rId22" Type="http://schemas.openxmlformats.org/officeDocument/2006/relationships/slideMaster" Target="slideMasters/slideMaster21.xml"/><Relationship Id="rId23" Type="http://schemas.openxmlformats.org/officeDocument/2006/relationships/slideMaster" Target="slideMasters/slideMaster22.xml"/><Relationship Id="rId24" Type="http://schemas.openxmlformats.org/officeDocument/2006/relationships/slideMaster" Target="slideMasters/slideMaster23.xml"/><Relationship Id="rId25" Type="http://schemas.openxmlformats.org/officeDocument/2006/relationships/slideMaster" Target="slideMasters/slideMaster24.xml"/><Relationship Id="rId26" Type="http://schemas.openxmlformats.org/officeDocument/2006/relationships/slide" Target="slides/slide1.xml"/><Relationship Id="rId27" Type="http://schemas.openxmlformats.org/officeDocument/2006/relationships/slide" Target="slides/slide2.xml"/><Relationship Id="rId28" Type="http://schemas.openxmlformats.org/officeDocument/2006/relationships/slide" Target="slides/slide3.xml"/><Relationship Id="rId29" Type="http://schemas.openxmlformats.org/officeDocument/2006/relationships/slide" Target="slides/slide4.xml"/><Relationship Id="rId30" Type="http://schemas.openxmlformats.org/officeDocument/2006/relationships/slide" Target="slides/slide5.xml"/><Relationship Id="rId31" Type="http://schemas.openxmlformats.org/officeDocument/2006/relationships/slide" Target="slides/slide6.xml"/><Relationship Id="rId32" Type="http://schemas.openxmlformats.org/officeDocument/2006/relationships/slide" Target="slides/slide7.xml"/><Relationship Id="rId33" Type="http://schemas.openxmlformats.org/officeDocument/2006/relationships/slide" Target="slides/slide8.xml"/><Relationship Id="rId34" Type="http://schemas.openxmlformats.org/officeDocument/2006/relationships/slide" Target="slides/slide9.xml"/><Relationship Id="rId35" Type="http://schemas.openxmlformats.org/officeDocument/2006/relationships/slide" Target="slides/slide10.xml"/><Relationship Id="rId36" Type="http://schemas.openxmlformats.org/officeDocument/2006/relationships/slide" Target="slides/slide11.xml"/><Relationship Id="rId37" Type="http://schemas.openxmlformats.org/officeDocument/2006/relationships/slide" Target="slides/slide12.xml"/><Relationship Id="rId38"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18.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19.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0.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1.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3.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4.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TITLE">
    <p:spTree>
      <p:nvGrpSpPr>
        <p:cNvPr id="1" name=""/>
        <p:cNvGrpSpPr/>
        <p:nvPr/>
      </p:nvGrpSpPr>
      <p:grpSpPr>
        <a:xfrm>
          <a:off x="0" y="0"/>
          <a:ext cx="0" cy="0"/>
          <a:chOff x="0" y="0"/>
          <a:chExt cx="0" cy="0"/>
        </a:xfrm>
      </p:grpSpPr>
      <p:sp>
        <p:nvSpPr>
          <p:cNvPr id="2" name="PlaceHolder 1"/>
          <p:cNvSpPr>
            <a:spLocks noGrp="1"/>
          </p:cNvSpPr>
          <p:nvPr>
            <p:ph type="title"/>
          </p:nvPr>
        </p:nvSpPr>
        <p:spPr>
          <a:xfrm>
            <a:off x="713160" y="1639080"/>
            <a:ext cx="5357160" cy="1329120"/>
          </a:xfrm>
          <a:prstGeom prst="rect">
            <a:avLst/>
          </a:prstGeom>
          <a:noFill/>
          <a:ln w="0">
            <a:noFill/>
          </a:ln>
        </p:spPr>
        <p:txBody>
          <a:bodyPr lIns="0" rIns="0" tIns="0" bIns="0" anchor="ctr">
            <a:noAutofit/>
          </a:bodyPr>
          <a:p>
            <a:pPr indent="0">
              <a:buNone/>
            </a:pPr>
            <a:endParaRPr b="0" lang="fr-FR" sz="1800" spc="-1" strike="noStrike">
              <a:solidFill>
                <a:schemeClr val="dk1"/>
              </a:solidFill>
              <a:latin typeface="Arial"/>
            </a:endParaRPr>
          </a:p>
        </p:txBody>
      </p:sp>
      <p:sp>
        <p:nvSpPr>
          <p:cNvPr id="3"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indent="0" algn="ctr">
              <a:buNone/>
            </a:pPr>
            <a:endParaRPr b="0" lang="en-US" sz="3200" spc="-1" strike="noStrike">
              <a:solidFill>
                <a:srgbClr val="ffffff"/>
              </a:solidFill>
              <a:latin typeface="OpenSymbol"/>
            </a:endParaRP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3">
    <p:spTree>
      <p:nvGrpSpPr>
        <p:cNvPr id="1" name=""/>
        <p:cNvGrpSpPr/>
        <p:nvPr/>
      </p:nvGrpSpPr>
      <p:grpSpPr>
        <a:xfrm>
          <a:off x="0" y="0"/>
          <a:ext cx="0" cy="0"/>
          <a:chOff x="0" y="0"/>
          <a:chExt cx="0" cy="0"/>
        </a:xfrm>
      </p:grpSpPr>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2">
    <p:spTree>
      <p:nvGrpSpPr>
        <p:cNvPr id="1" name=""/>
        <p:cNvGrpSpPr/>
        <p:nvPr/>
      </p:nvGrpSpPr>
      <p:grpSpPr>
        <a:xfrm>
          <a:off x="0" y="0"/>
          <a:ext cx="0" cy="0"/>
          <a:chOff x="0" y="0"/>
          <a:chExt cx="0" cy="0"/>
        </a:xfrm>
      </p:grpSpPr>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ECTION_HEADER">
    <p:spTree>
      <p:nvGrpSpPr>
        <p:cNvPr id="1" name=""/>
        <p:cNvGrpSpPr/>
        <p:nvPr/>
      </p:nvGrpSpPr>
      <p:grpSpPr>
        <a:xfrm>
          <a:off x="0" y="0"/>
          <a:ext cx="0" cy="0"/>
          <a:chOff x="0" y="0"/>
          <a:chExt cx="0" cy="0"/>
        </a:xfrm>
      </p:grpSpPr>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6">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7">
    <p:spTree>
      <p:nvGrpSpPr>
        <p:cNvPr id="1" name=""/>
        <p:cNvGrpSpPr/>
        <p:nvPr/>
      </p:nvGrpSpPr>
      <p:grpSpPr>
        <a:xfrm>
          <a:off x="0" y="0"/>
          <a:ext cx="0" cy="0"/>
          <a:chOff x="0" y="0"/>
          <a:chExt cx="0" cy="0"/>
        </a:xfrm>
      </p:grpSpPr>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_AND_BODY">
    <p:spTree>
      <p:nvGrpSpPr>
        <p:cNvPr id="1" name=""/>
        <p:cNvGrpSpPr/>
        <p:nvPr/>
      </p:nvGrpSpPr>
      <p:grpSpPr>
        <a:xfrm>
          <a:off x="0" y="0"/>
          <a:ext cx="0" cy="0"/>
          <a:chOff x="0" y="0"/>
          <a:chExt cx="0" cy="0"/>
        </a:xfrm>
      </p:grpSpPr>
      <p:sp>
        <p:nvSpPr>
          <p:cNvPr id="45" name="PlaceHolder 1"/>
          <p:cNvSpPr>
            <a:spLocks noGrp="1"/>
          </p:cNvSpPr>
          <p:nvPr>
            <p:ph type="title"/>
          </p:nvPr>
        </p:nvSpPr>
        <p:spPr>
          <a:xfrm>
            <a:off x="713160" y="1639080"/>
            <a:ext cx="5357160" cy="1329120"/>
          </a:xfrm>
          <a:prstGeom prst="rect">
            <a:avLst/>
          </a:prstGeom>
          <a:noFill/>
          <a:ln w="0">
            <a:noFill/>
          </a:ln>
        </p:spPr>
        <p:txBody>
          <a:bodyPr lIns="0" rIns="0" tIns="0" bIns="0" anchor="ctr">
            <a:noAutofit/>
          </a:bodyPr>
          <a:p>
            <a:pPr indent="0">
              <a:buNone/>
            </a:pPr>
            <a:endParaRPr b="0" lang="fr-FR" sz="1800" spc="-1" strike="noStrike">
              <a:solidFill>
                <a:schemeClr val="dk1"/>
              </a:solidFill>
              <a:latin typeface="Arial"/>
            </a:endParaRPr>
          </a:p>
        </p:txBody>
      </p:sp>
      <p:sp>
        <p:nvSpPr>
          <p:cNvPr id="46"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pPr indent="0">
              <a:spcBef>
                <a:spcPts val="1417"/>
              </a:spcBef>
              <a:buNone/>
            </a:pPr>
            <a:endParaRPr b="0" lang="fr-FR" sz="1400" spc="-1" strike="noStrike">
              <a:solidFill>
                <a:srgbClr val="000000"/>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_AND_TWO_COLUMNS">
    <p:spTree>
      <p:nvGrpSpPr>
        <p:cNvPr id="1" name=""/>
        <p:cNvGrpSpPr/>
        <p:nvPr/>
      </p:nvGrpSpPr>
      <p:grpSpPr>
        <a:xfrm>
          <a:off x="0" y="0"/>
          <a:ext cx="0" cy="0"/>
          <a:chOff x="0" y="0"/>
          <a:chExt cx="0" cy="0"/>
        </a:xfrm>
      </p:grpSpPr>
      <p:sp>
        <p:nvSpPr>
          <p:cNvPr id="48" name="PlaceHolder 1"/>
          <p:cNvSpPr>
            <a:spLocks noGrp="1"/>
          </p:cNvSpPr>
          <p:nvPr>
            <p:ph type="title"/>
          </p:nvPr>
        </p:nvSpPr>
        <p:spPr>
          <a:xfrm>
            <a:off x="713160" y="1639080"/>
            <a:ext cx="5357160" cy="1329120"/>
          </a:xfrm>
          <a:prstGeom prst="rect">
            <a:avLst/>
          </a:prstGeom>
          <a:noFill/>
          <a:ln w="0">
            <a:noFill/>
          </a:ln>
        </p:spPr>
        <p:txBody>
          <a:bodyPr lIns="0" rIns="0" tIns="0" bIns="0" anchor="ctr">
            <a:noAutofit/>
          </a:bodyPr>
          <a:p>
            <a:pPr indent="0">
              <a:buNone/>
            </a:pPr>
            <a:endParaRPr b="0" lang="fr-FR" sz="1800" spc="-1" strike="noStrike">
              <a:solidFill>
                <a:schemeClr val="dk1"/>
              </a:solidFill>
              <a:latin typeface="Arial"/>
            </a:endParaRPr>
          </a:p>
        </p:txBody>
      </p:sp>
      <p:sp>
        <p:nvSpPr>
          <p:cNvPr id="49"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pPr indent="0">
              <a:spcBef>
                <a:spcPts val="1417"/>
              </a:spcBef>
              <a:buNone/>
            </a:pPr>
            <a:endParaRPr b="0" lang="fr-FR" sz="1400" spc="-1" strike="noStrike">
              <a:solidFill>
                <a:srgbClr val="000000"/>
              </a:solidFill>
              <a:latin typeface="Arial"/>
            </a:endParaRPr>
          </a:p>
        </p:txBody>
      </p:sp>
      <p:sp>
        <p:nvSpPr>
          <p:cNvPr id="50"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pPr indent="0">
              <a:spcBef>
                <a:spcPts val="1417"/>
              </a:spcBef>
              <a:buNone/>
            </a:pPr>
            <a:endParaRPr b="0" lang="fr-FR" sz="1400" spc="-1" strike="noStrike">
              <a:solidFill>
                <a:srgbClr val="000000"/>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_ONLY">
    <p:spTree>
      <p:nvGrpSpPr>
        <p:cNvPr id="1" name=""/>
        <p:cNvGrpSpPr/>
        <p:nvPr/>
      </p:nvGrpSpPr>
      <p:grpSpPr>
        <a:xfrm>
          <a:off x="0" y="0"/>
          <a:ext cx="0" cy="0"/>
          <a:chOff x="0" y="0"/>
          <a:chExt cx="0" cy="0"/>
        </a:xfrm>
      </p:grpSpPr>
      <p:sp>
        <p:nvSpPr>
          <p:cNvPr id="52" name="PlaceHolder 1"/>
          <p:cNvSpPr>
            <a:spLocks noGrp="1"/>
          </p:cNvSpPr>
          <p:nvPr>
            <p:ph type="title"/>
          </p:nvPr>
        </p:nvSpPr>
        <p:spPr>
          <a:xfrm>
            <a:off x="713160" y="1639080"/>
            <a:ext cx="5357160" cy="1329120"/>
          </a:xfrm>
          <a:prstGeom prst="rect">
            <a:avLst/>
          </a:prstGeom>
          <a:noFill/>
          <a:ln w="0">
            <a:noFill/>
          </a:ln>
        </p:spPr>
        <p:txBody>
          <a:bodyPr lIns="0" rIns="0" tIns="0" bIns="0" anchor="ctr">
            <a:noAutofit/>
          </a:bodyPr>
          <a:p>
            <a:pPr indent="0">
              <a:buNone/>
            </a:pPr>
            <a:endParaRPr b="0" lang="fr-FR" sz="1800" spc="-1" strike="noStrike">
              <a:solidFill>
                <a:schemeClr val="dk1"/>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ONE_COLUMN_TEXT">
    <p:spTree>
      <p:nvGrpSpPr>
        <p:cNvPr id="1" name=""/>
        <p:cNvGrpSpPr/>
        <p:nvPr/>
      </p:nvGrpSpPr>
      <p:grpSpPr>
        <a:xfrm>
          <a:off x="0" y="0"/>
          <a:ext cx="0" cy="0"/>
          <a:chOff x="0" y="0"/>
          <a:chExt cx="0" cy="0"/>
        </a:xfrm>
      </p:grpSpPr>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MAIN_POINT">
    <p:spTree>
      <p:nvGrpSpPr>
        <p:cNvPr id="1" name=""/>
        <p:cNvGrpSpPr/>
        <p:nvPr/>
      </p:nvGrpSpPr>
      <p:grpSpPr>
        <a:xfrm>
          <a:off x="0" y="0"/>
          <a:ext cx="0" cy="0"/>
          <a:chOff x="0" y="0"/>
          <a:chExt cx="0" cy="0"/>
        </a:xfrm>
      </p:grpSpPr>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IG_NUMBER">
    <p:spTree>
      <p:nvGrpSpPr>
        <p:cNvPr id="1" name=""/>
        <p:cNvGrpSpPr/>
        <p:nvPr/>
      </p:nvGrpSpPr>
      <p:grpSpPr>
        <a:xfrm>
          <a:off x="0" y="0"/>
          <a:ext cx="0" cy="0"/>
          <a:chOff x="0" y="0"/>
          <a:chExt cx="0" cy="0"/>
        </a:xfrm>
      </p:grpSpPr>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ECTION_TITLE_AND_DESCRIPTION">
    <p:spTree>
      <p:nvGrpSpPr>
        <p:cNvPr id="1" name=""/>
        <p:cNvGrpSpPr/>
        <p:nvPr/>
      </p:nvGrpSpPr>
      <p:grpSpPr>
        <a:xfrm>
          <a:off x="0" y="0"/>
          <a:ext cx="0" cy="0"/>
          <a:chOff x="0" y="0"/>
          <a:chExt cx="0" cy="0"/>
        </a:xfrm>
      </p:grpSpPr>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APTION_ONLY">
    <p:spTree>
      <p:nvGrpSpPr>
        <p:cNvPr id="1" name=""/>
        <p:cNvGrpSpPr/>
        <p:nvPr/>
      </p:nvGrpSpPr>
      <p:grpSpPr>
        <a:xfrm>
          <a:off x="0" y="0"/>
          <a:ext cx="0" cy="0"/>
          <a:chOff x="0" y="0"/>
          <a:chExt cx="0" cy="0"/>
        </a:xfrm>
      </p:grpSpPr>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imple-light-2">
    <p:spTree>
      <p:nvGrpSpPr>
        <p:cNvPr id="1" name=""/>
        <p:cNvGrpSpPr/>
        <p:nvPr/>
      </p:nvGrpSpPr>
      <p:grpSpPr>
        <a:xfrm>
          <a:off x="0" y="0"/>
          <a:ext cx="0" cy="0"/>
          <a:chOff x="0" y="0"/>
          <a:chExt cx="0" cy="0"/>
        </a:xfrm>
      </p:grpSpPr>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2_1">
    <p:spTree>
      <p:nvGrpSpPr>
        <p:cNvPr id="1" name=""/>
        <p:cNvGrpSpPr/>
        <p:nvPr/>
      </p:nvGrpSpPr>
      <p:grpSpPr>
        <a:xfrm>
          <a:off x="0" y="0"/>
          <a:ext cx="0" cy="0"/>
          <a:chOff x="0" y="0"/>
          <a:chExt cx="0" cy="0"/>
        </a:xfrm>
      </p:grpSpPr>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2_1_1">
    <p:spTree>
      <p:nvGrpSpPr>
        <p:cNvPr id="1" name=""/>
        <p:cNvGrpSpPr/>
        <p:nvPr/>
      </p:nvGrpSpPr>
      <p:grpSpPr>
        <a:xfrm>
          <a:off x="0" y="0"/>
          <a:ext cx="0" cy="0"/>
          <a:chOff x="0" y="0"/>
          <a:chExt cx="0" cy="0"/>
        </a:xfrm>
      </p:grpSpPr>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p:spTree>
      <p:nvGrpSpPr>
        <p:cNvPr id="1" name=""/>
        <p:cNvGrpSpPr/>
        <p:nvPr/>
      </p:nvGrpSpPr>
      <p:grpSpPr>
        <a:xfrm>
          <a:off x="0" y="0"/>
          <a:ext cx="0" cy="0"/>
          <a:chOff x="0" y="0"/>
          <a:chExt cx="0" cy="0"/>
        </a:xfrm>
      </p:grpSpPr>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4_2">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4">
    <p:spTree>
      <p:nvGrpSpPr>
        <p:cNvPr id="1" name=""/>
        <p:cNvGrpSpPr/>
        <p:nvPr/>
      </p:nvGrpSpPr>
      <p:grpSpPr>
        <a:xfrm>
          <a:off x="0" y="0"/>
          <a:ext cx="0" cy="0"/>
          <a:chOff x="0" y="0"/>
          <a:chExt cx="0" cy="0"/>
        </a:xfrm>
      </p:grpSpPr>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ECTION_HEADER_2">
    <p:spTree>
      <p:nvGrpSpPr>
        <p:cNvPr id="1" name=""/>
        <p:cNvGrpSpPr/>
        <p:nvPr/>
      </p:nvGrpSpPr>
      <p:grpSpPr>
        <a:xfrm>
          <a:off x="0" y="0"/>
          <a:ext cx="0" cy="0"/>
          <a:chOff x="0" y="0"/>
          <a:chExt cx="0" cy="0"/>
        </a:xfrm>
      </p:grpSpPr>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_AND_TWO_COLUMNS_1_1">
    <p:spTree>
      <p:nvGrpSpPr>
        <p:cNvPr id="1" name=""/>
        <p:cNvGrpSpPr/>
        <p:nvPr/>
      </p:nvGrpSpPr>
      <p:grpSpPr>
        <a:xfrm>
          <a:off x="0" y="0"/>
          <a:ext cx="0" cy="0"/>
          <a:chOff x="0" y="0"/>
          <a:chExt cx="0" cy="0"/>
        </a:xfrm>
      </p:grpSpPr>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1">
    <p:spTree>
      <p:nvGrpSpPr>
        <p:cNvPr id="1" name=""/>
        <p:cNvGrpSpPr/>
        <p:nvPr/>
      </p:nvGrpSpPr>
      <p:grpSpPr>
        <a:xfrm>
          <a:off x="0" y="0"/>
          <a:ext cx="0" cy="0"/>
          <a:chOff x="0" y="0"/>
          <a:chExt cx="0" cy="0"/>
        </a:xfrm>
      </p:grpSpPr>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5">
    <p:spTree>
      <p:nvGrpSpPr>
        <p:cNvPr id="1" name=""/>
        <p:cNvGrpSpPr/>
        <p:nvPr/>
      </p:nvGrpSpPr>
      <p:grpSpPr>
        <a:xfrm>
          <a:off x="0" y="0"/>
          <a:ext cx="0" cy="0"/>
          <a:chOff x="0" y="0"/>
          <a:chExt cx="0" cy="0"/>
        </a:xfrm>
      </p:grpSpPr>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slideLayout" Target="../slideLayouts/slideLayout10.xml"/>
</Relationships>
</file>

<file path=ppt/slideMasters/_rels/slideMaster11.xml.rels><?xml version="1.0" encoding="UTF-8"?>
<Relationships xmlns="http://schemas.openxmlformats.org/package/2006/relationships"><Relationship Id="rId1" Type="http://schemas.openxmlformats.org/officeDocument/2006/relationships/theme" Target="../theme/theme11.xml"/><Relationship Id="rId2" Type="http://schemas.openxmlformats.org/officeDocument/2006/relationships/image" Target="../media/image2.png"/><Relationship Id="rId3" Type="http://schemas.openxmlformats.org/officeDocument/2006/relationships/image" Target="../media/image1.png"/><Relationship Id="rId4" Type="http://schemas.openxmlformats.org/officeDocument/2006/relationships/hyperlink" Target="https://bit.ly/3A1uf1Q" TargetMode="External"/><Relationship Id="rId5" Type="http://schemas.openxmlformats.org/officeDocument/2006/relationships/hyperlink" Target="http://bit.ly/2TtBDfr" TargetMode="External"/><Relationship Id="rId6" Type="http://schemas.openxmlformats.org/officeDocument/2006/relationships/slideLayout" Target="../slideLayouts/slideLayout11.xml"/>
</Relationships>
</file>

<file path=ppt/slideMasters/_rels/slideMaster12.xml.rels><?xml version="1.0" encoding="UTF-8"?>
<Relationships xmlns="http://schemas.openxmlformats.org/package/2006/relationships"><Relationship Id="rId1" Type="http://schemas.openxmlformats.org/officeDocument/2006/relationships/theme" Target="../theme/theme12.xml"/><Relationship Id="rId2" Type="http://schemas.openxmlformats.org/officeDocument/2006/relationships/slideLayout" Target="../slideLayouts/slideLayout12.xml"/>
</Relationships>
</file>

<file path=ppt/slideMasters/_rels/slideMaster13.xml.rels><?xml version="1.0" encoding="UTF-8"?>
<Relationships xmlns="http://schemas.openxmlformats.org/package/2006/relationships"><Relationship Id="rId1" Type="http://schemas.openxmlformats.org/officeDocument/2006/relationships/theme" Target="../theme/theme13.xml"/><Relationship Id="rId2" Type="http://schemas.openxmlformats.org/officeDocument/2006/relationships/image" Target="../media/image2.png"/><Relationship Id="rId3" Type="http://schemas.openxmlformats.org/officeDocument/2006/relationships/image" Target="../media/image1.png"/><Relationship Id="rId4" Type="http://schemas.openxmlformats.org/officeDocument/2006/relationships/slideLayout" Target="../slideLayouts/slideLayout13.xml"/>
</Relationships>
</file>

<file path=ppt/slideMasters/_rels/slideMaster14.xml.rels><?xml version="1.0" encoding="UTF-8"?>
<Relationships xmlns="http://schemas.openxmlformats.org/package/2006/relationships"><Relationship Id="rId1" Type="http://schemas.openxmlformats.org/officeDocument/2006/relationships/theme" Target="../theme/theme14.xml"/><Relationship Id="rId2" Type="http://schemas.openxmlformats.org/officeDocument/2006/relationships/image" Target="../media/image2.png"/><Relationship Id="rId3" Type="http://schemas.openxmlformats.org/officeDocument/2006/relationships/image" Target="../media/image1.png"/><Relationship Id="rId4" Type="http://schemas.openxmlformats.org/officeDocument/2006/relationships/slideLayout" Target="../slideLayouts/slideLayout14.xml"/>
</Relationships>
</file>

<file path=ppt/slideMasters/_rels/slideMaster15.xml.rels><?xml version="1.0" encoding="UTF-8"?>
<Relationships xmlns="http://schemas.openxmlformats.org/package/2006/relationships"><Relationship Id="rId1" Type="http://schemas.openxmlformats.org/officeDocument/2006/relationships/theme" Target="../theme/theme15.xml"/><Relationship Id="rId2" Type="http://schemas.openxmlformats.org/officeDocument/2006/relationships/image" Target="../media/image2.png"/><Relationship Id="rId3" Type="http://schemas.openxmlformats.org/officeDocument/2006/relationships/image" Target="../media/image1.png"/><Relationship Id="rId4" Type="http://schemas.openxmlformats.org/officeDocument/2006/relationships/slideLayout" Target="../slideLayouts/slideLayout15.xml"/>
</Relationships>
</file>

<file path=ppt/slideMasters/_rels/slideMaster16.xml.rels><?xml version="1.0" encoding="UTF-8"?>
<Relationships xmlns="http://schemas.openxmlformats.org/package/2006/relationships"><Relationship Id="rId1" Type="http://schemas.openxmlformats.org/officeDocument/2006/relationships/theme" Target="../theme/theme16.xml"/><Relationship Id="rId2" Type="http://schemas.openxmlformats.org/officeDocument/2006/relationships/slideLayout" Target="../slideLayouts/slideLayout16.xml"/>
</Relationships>
</file>

<file path=ppt/slideMasters/_rels/slideMaster17.xml.rels><?xml version="1.0" encoding="UTF-8"?>
<Relationships xmlns="http://schemas.openxmlformats.org/package/2006/relationships"><Relationship Id="rId1" Type="http://schemas.openxmlformats.org/officeDocument/2006/relationships/theme" Target="../theme/theme17.xml"/><Relationship Id="rId2" Type="http://schemas.openxmlformats.org/officeDocument/2006/relationships/slideLayout" Target="../slideLayouts/slideLayout17.xml"/>
</Relationships>
</file>

<file path=ppt/slideMasters/_rels/slideMaster18.xml.rels><?xml version="1.0" encoding="UTF-8"?>
<Relationships xmlns="http://schemas.openxmlformats.org/package/2006/relationships"><Relationship Id="rId1" Type="http://schemas.openxmlformats.org/officeDocument/2006/relationships/theme" Target="../theme/theme18.xml"/><Relationship Id="rId2" Type="http://schemas.openxmlformats.org/officeDocument/2006/relationships/image" Target="../media/image1.png"/><Relationship Id="rId3" Type="http://schemas.openxmlformats.org/officeDocument/2006/relationships/slideLayout" Target="../slideLayouts/slideLayout18.xml"/>
</Relationships>
</file>

<file path=ppt/slideMasters/_rels/slideMaster19.xml.rels><?xml version="1.0" encoding="UTF-8"?>
<Relationships xmlns="http://schemas.openxmlformats.org/package/2006/relationships"><Relationship Id="rId1" Type="http://schemas.openxmlformats.org/officeDocument/2006/relationships/theme" Target="../theme/theme19.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19.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2.xml"/>
</Relationships>
</file>

<file path=ppt/slideMasters/_rels/slideMaster20.xml.rels><?xml version="1.0" encoding="UTF-8"?>
<Relationships xmlns="http://schemas.openxmlformats.org/package/2006/relationships"><Relationship Id="rId1" Type="http://schemas.openxmlformats.org/officeDocument/2006/relationships/theme" Target="../theme/theme20.xml"/><Relationship Id="rId2" Type="http://schemas.openxmlformats.org/officeDocument/2006/relationships/image" Target="../media/image1.png"/><Relationship Id="rId3" Type="http://schemas.openxmlformats.org/officeDocument/2006/relationships/slideLayout" Target="../slideLayouts/slideLayout20.xml"/>
</Relationships>
</file>

<file path=ppt/slideMasters/_rels/slideMaster21.xml.rels><?xml version="1.0" encoding="UTF-8"?>
<Relationships xmlns="http://schemas.openxmlformats.org/package/2006/relationships"><Relationship Id="rId1" Type="http://schemas.openxmlformats.org/officeDocument/2006/relationships/theme" Target="../theme/theme21.xml"/><Relationship Id="rId2" Type="http://schemas.openxmlformats.org/officeDocument/2006/relationships/slideLayout" Target="../slideLayouts/slideLayout21.xml"/>
</Relationships>
</file>

<file path=ppt/slideMasters/_rels/slideMaster22.xml.rels><?xml version="1.0" encoding="UTF-8"?>
<Relationships xmlns="http://schemas.openxmlformats.org/package/2006/relationships"><Relationship Id="rId1" Type="http://schemas.openxmlformats.org/officeDocument/2006/relationships/theme" Target="../theme/theme22.xml"/><Relationship Id="rId2" Type="http://schemas.openxmlformats.org/officeDocument/2006/relationships/slideLayout" Target="../slideLayouts/slideLayout22.xml"/>
</Relationships>
</file>

<file path=ppt/slideMasters/_rels/slideMaster23.xml.rels><?xml version="1.0" encoding="UTF-8"?>
<Relationships xmlns="http://schemas.openxmlformats.org/package/2006/relationships"><Relationship Id="rId1" Type="http://schemas.openxmlformats.org/officeDocument/2006/relationships/theme" Target="../theme/theme23.xml"/><Relationship Id="rId2" Type="http://schemas.openxmlformats.org/officeDocument/2006/relationships/slideLayout" Target="../slideLayouts/slideLayout23.xml"/>
</Relationships>
</file>

<file path=ppt/slideMasters/_rels/slideMaster24.xml.rels><?xml version="1.0" encoding="UTF-8"?>
<Relationships xmlns="http://schemas.openxmlformats.org/package/2006/relationships"><Relationship Id="rId1" Type="http://schemas.openxmlformats.org/officeDocument/2006/relationships/theme" Target="../theme/theme24.xml"/><Relationship Id="rId2"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3.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4.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image" Target="../media/image1.png"/><Relationship Id="rId3" Type="http://schemas.openxmlformats.org/officeDocument/2006/relationships/slideLayout" Target="../slideLayouts/slideLayout5.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image" Target="../media/image1.png"/><Relationship Id="rId3" Type="http://schemas.openxmlformats.org/officeDocument/2006/relationships/slideLayout" Target="../slideLayouts/slideLayout7.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image" Target="../media/image1.png"/><Relationship Id="rId3" Type="http://schemas.openxmlformats.org/officeDocument/2006/relationships/slideLayout" Target="../slideLayouts/slideLayout8.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slideLayout" Target="../slideLayouts/slideLayout9.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0" name="PlaceHolder 1"/>
          <p:cNvSpPr>
            <a:spLocks noGrp="1"/>
          </p:cNvSpPr>
          <p:nvPr>
            <p:ph type="body"/>
          </p:nvPr>
        </p:nvSpPr>
        <p:spPr>
          <a:xfrm>
            <a:off x="-23040" y="0"/>
            <a:ext cx="9189720" cy="5143320"/>
          </a:xfrm>
          <a:prstGeom prst="rect">
            <a:avLst/>
          </a:prstGeom>
          <a:noFill/>
          <a:ln w="0">
            <a:noFill/>
          </a:ln>
        </p:spPr>
        <p:txBody>
          <a:bodyPr lIns="90000" rIns="90000" tIns="45000" bIns="45000" anchor="t">
            <a:normAutofit/>
          </a:bodyPr>
          <a:p>
            <a:pPr marL="432000" indent="-324000">
              <a:spcBef>
                <a:spcPts val="1417"/>
              </a:spcBef>
              <a:buClr>
                <a:srgbClr val="ffffff"/>
              </a:buClr>
              <a:buSzPct val="45000"/>
              <a:buFont typeface="Wingdings" charset="2"/>
              <a:buChar char=""/>
            </a:pPr>
            <a:r>
              <a:rPr b="0" lang="fr-FR" sz="1800" spc="-1" strike="noStrike">
                <a:solidFill>
                  <a:srgbClr val="000000"/>
                </a:solidFill>
                <a:latin typeface="Arial"/>
              </a:rPr>
              <a:t>Click to edit the outline text format</a:t>
            </a:r>
            <a:endParaRPr b="0" lang="fr-FR" sz="18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fr-FR" sz="1800" spc="-1" strike="noStrike">
                <a:solidFill>
                  <a:srgbClr val="000000"/>
                </a:solidFill>
                <a:latin typeface="Arial"/>
              </a:rPr>
              <a:t>Second Outline Level</a:t>
            </a:r>
            <a:endParaRPr b="0" lang="fr-FR" sz="18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fr-FR" sz="1800" spc="-1" strike="noStrike">
                <a:solidFill>
                  <a:srgbClr val="000000"/>
                </a:solidFill>
                <a:latin typeface="Arial"/>
              </a:rPr>
              <a:t>Third Outline Level</a:t>
            </a:r>
            <a:endParaRPr b="0" lang="fr-FR" sz="18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fr-FR" sz="1800" spc="-1" strike="noStrike">
                <a:solidFill>
                  <a:srgbClr val="000000"/>
                </a:solidFill>
                <a:latin typeface="Arial"/>
              </a:rPr>
              <a:t>Fourth Outline Level</a:t>
            </a:r>
            <a:endParaRPr b="0" lang="fr-FR" sz="18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fr-FR" sz="1800" spc="-1" strike="noStrike">
                <a:solidFill>
                  <a:srgbClr val="000000"/>
                </a:solidFill>
                <a:latin typeface="Arial"/>
              </a:rPr>
              <a:t>Fifth Outline Level</a:t>
            </a:r>
            <a:endParaRPr b="0" lang="fr-FR" sz="18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fr-FR" sz="1800" spc="-1" strike="noStrike">
                <a:solidFill>
                  <a:srgbClr val="000000"/>
                </a:solidFill>
                <a:latin typeface="Arial"/>
              </a:rPr>
              <a:t>Sixth Outline Level</a:t>
            </a:r>
            <a:endParaRPr b="0" lang="fr-FR" sz="18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fr-FR" sz="1800" spc="-1" strike="noStrike">
                <a:solidFill>
                  <a:srgbClr val="000000"/>
                </a:solidFill>
                <a:latin typeface="Arial"/>
              </a:rPr>
              <a:t>Seventh Outline Level</a:t>
            </a:r>
            <a:endParaRPr b="0" lang="fr-FR" sz="1800" spc="-1" strike="noStrike">
              <a:solidFill>
                <a:srgbClr val="000000"/>
              </a:solidFill>
              <a:latin typeface="Arial"/>
            </a:endParaRPr>
          </a:p>
        </p:txBody>
      </p:sp>
      <p:sp>
        <p:nvSpPr>
          <p:cNvPr id="1" name="PlaceHolder 2"/>
          <p:cNvSpPr>
            <a:spLocks noGrp="1"/>
          </p:cNvSpPr>
          <p:nvPr>
            <p:ph type="title"/>
          </p:nvPr>
        </p:nvSpPr>
        <p:spPr>
          <a:xfrm>
            <a:off x="228600" y="3455640"/>
            <a:ext cx="8686440" cy="1242720"/>
          </a:xfrm>
          <a:prstGeom prst="rect">
            <a:avLst/>
          </a:prstGeom>
          <a:noFill/>
          <a:ln w="0">
            <a:noFill/>
          </a:ln>
        </p:spPr>
        <p:txBody>
          <a:bodyPr lIns="91440" rIns="91440" tIns="91440" bIns="91440" anchor="b">
            <a:noAutofit/>
          </a:bodyPr>
          <a:p>
            <a:pPr indent="0">
              <a:buNone/>
            </a:pPr>
            <a:r>
              <a:rPr b="0" lang="fr-FR" sz="5000" spc="-1" strike="noStrike">
                <a:solidFill>
                  <a:schemeClr val="dk1"/>
                </a:solidFill>
                <a:latin typeface="Arial"/>
              </a:rPr>
              <a:t>Click to edit the title text format</a:t>
            </a:r>
            <a:endParaRPr b="0" lang="fr-FR" sz="5000" spc="-1" strike="noStrike">
              <a:solidFill>
                <a:schemeClr val="dk1"/>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27" name="PlaceHolder 1"/>
          <p:cNvSpPr>
            <a:spLocks noGrp="1"/>
          </p:cNvSpPr>
          <p:nvPr>
            <p:ph type="body"/>
          </p:nvPr>
        </p:nvSpPr>
        <p:spPr>
          <a:xfrm>
            <a:off x="-6840" y="-3600"/>
            <a:ext cx="9143640" cy="5143320"/>
          </a:xfrm>
          <a:prstGeom prst="rect">
            <a:avLst/>
          </a:prstGeom>
          <a:noFill/>
          <a:ln w="0">
            <a:noFill/>
          </a:ln>
        </p:spPr>
        <p:txBody>
          <a:bodyPr lIns="90000" rIns="90000" tIns="45000" bIns="45000" anchor="t">
            <a:normAutofit/>
          </a:bodyPr>
          <a:p>
            <a:pPr marL="432000" indent="-324000">
              <a:spcBef>
                <a:spcPts val="1417"/>
              </a:spcBef>
              <a:buClr>
                <a:srgbClr val="ffffff"/>
              </a:buClr>
              <a:buSzPct val="45000"/>
              <a:buFont typeface="Wingdings" charset="2"/>
              <a:buChar char=""/>
            </a:pPr>
            <a:r>
              <a:rPr b="0" lang="fr-FR" sz="1800" spc="-1" strike="noStrike">
                <a:solidFill>
                  <a:srgbClr val="000000"/>
                </a:solidFill>
                <a:latin typeface="Arial"/>
              </a:rPr>
              <a:t>Click to edit the outline text format</a:t>
            </a:r>
            <a:endParaRPr b="0" lang="fr-FR" sz="18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fr-FR" sz="1800" spc="-1" strike="noStrike">
                <a:solidFill>
                  <a:srgbClr val="000000"/>
                </a:solidFill>
                <a:latin typeface="Arial"/>
              </a:rPr>
              <a:t>Second Outline Level</a:t>
            </a:r>
            <a:endParaRPr b="0" lang="fr-FR" sz="18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fr-FR" sz="1800" spc="-1" strike="noStrike">
                <a:solidFill>
                  <a:srgbClr val="000000"/>
                </a:solidFill>
                <a:latin typeface="Arial"/>
              </a:rPr>
              <a:t>Third Outline Level</a:t>
            </a:r>
            <a:endParaRPr b="0" lang="fr-FR" sz="18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fr-FR" sz="1800" spc="-1" strike="noStrike">
                <a:solidFill>
                  <a:srgbClr val="000000"/>
                </a:solidFill>
                <a:latin typeface="Arial"/>
              </a:rPr>
              <a:t>Fourth Outline Level</a:t>
            </a:r>
            <a:endParaRPr b="0" lang="fr-FR" sz="18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fr-FR" sz="1800" spc="-1" strike="noStrike">
                <a:solidFill>
                  <a:srgbClr val="000000"/>
                </a:solidFill>
                <a:latin typeface="Arial"/>
              </a:rPr>
              <a:t>Fifth Outline Level</a:t>
            </a:r>
            <a:endParaRPr b="0" lang="fr-FR" sz="18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fr-FR" sz="1800" spc="-1" strike="noStrike">
                <a:solidFill>
                  <a:srgbClr val="000000"/>
                </a:solidFill>
                <a:latin typeface="Arial"/>
              </a:rPr>
              <a:t>Sixth Outline Level</a:t>
            </a:r>
            <a:endParaRPr b="0" lang="fr-FR" sz="18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fr-FR" sz="1800" spc="-1" strike="noStrike">
                <a:solidFill>
                  <a:srgbClr val="000000"/>
                </a:solidFill>
                <a:latin typeface="Arial"/>
              </a:rPr>
              <a:t>Seventh Outline Level</a:t>
            </a:r>
            <a:endParaRPr b="0" lang="fr-FR" sz="1800" spc="-1" strike="noStrike">
              <a:solidFill>
                <a:srgbClr val="000000"/>
              </a:solidFill>
              <a:latin typeface="Arial"/>
            </a:endParaRPr>
          </a:p>
        </p:txBody>
      </p:sp>
      <p:sp>
        <p:nvSpPr>
          <p:cNvPr id="28" name="PlaceHolder 2"/>
          <p:cNvSpPr>
            <a:spLocks noGrp="1"/>
          </p:cNvSpPr>
          <p:nvPr>
            <p:ph type="title"/>
          </p:nvPr>
        </p:nvSpPr>
        <p:spPr>
          <a:xfrm>
            <a:off x="228600" y="3655080"/>
            <a:ext cx="4378320" cy="942120"/>
          </a:xfrm>
          <a:prstGeom prst="rect">
            <a:avLst/>
          </a:prstGeom>
          <a:noFill/>
          <a:ln w="0">
            <a:noFill/>
          </a:ln>
        </p:spPr>
        <p:txBody>
          <a:bodyPr lIns="91440" rIns="91440" tIns="91440" bIns="91440" anchor="b">
            <a:noAutofit/>
          </a:bodyPr>
          <a:p>
            <a:pPr indent="0">
              <a:buNone/>
            </a:pPr>
            <a:r>
              <a:rPr b="0" lang="fr-FR" sz="1800" spc="-1" strike="noStrike">
                <a:solidFill>
                  <a:schemeClr val="dk1"/>
                </a:solidFill>
                <a:latin typeface="Arial"/>
              </a:rPr>
              <a:t>Click to edit the title text format</a:t>
            </a:r>
            <a:endParaRPr b="0" lang="fr-FR" sz="1800" spc="-1" strike="noStrike">
              <a:solidFill>
                <a:schemeClr val="dk1"/>
              </a:solidFill>
              <a:latin typeface="Arial"/>
            </a:endParaRPr>
          </a:p>
        </p:txBody>
      </p:sp>
    </p:spTree>
  </p:cSld>
  <p:clrMap bg1="lt1" bg2="lt2" tx1="dk1" tx2="dk2" accent1="accent1" accent2="accent2" accent3="accent3" accent4="accent4" accent5="accent5" accent6="accent6" hlink="hlink" folHlink="folHlink"/>
  <p:sldLayoutIdLst>
    <p:sldLayoutId id="2147483667" r:id="rId2"/>
  </p:sldLayoutIdLst>
</p:sldMaster>
</file>

<file path=ppt/slideMasters/slideMaster1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pic>
        <p:nvPicPr>
          <p:cNvPr id="29" name="Google Shape;83;p20" descr=""/>
          <p:cNvPicPr/>
          <p:nvPr/>
        </p:nvPicPr>
        <p:blipFill>
          <a:blip r:embed="rId2"/>
          <a:srcRect l="6383" t="0" r="6393" b="0"/>
          <a:stretch/>
        </p:blipFill>
        <p:spPr>
          <a:xfrm flipH="1" rot="10800000">
            <a:off x="4586400" y="-353880"/>
            <a:ext cx="8813520" cy="5851440"/>
          </a:xfrm>
          <a:prstGeom prst="rect">
            <a:avLst/>
          </a:prstGeom>
          <a:ln w="0">
            <a:noFill/>
          </a:ln>
        </p:spPr>
      </p:pic>
      <p:pic>
        <p:nvPicPr>
          <p:cNvPr id="30" name="Google Shape;84;p20" descr=""/>
          <p:cNvPicPr/>
          <p:nvPr/>
        </p:nvPicPr>
        <p:blipFill>
          <a:blip r:embed="rId3"/>
          <a:srcRect l="0" t="3115" r="0" b="-4959"/>
          <a:stretch/>
        </p:blipFill>
        <p:spPr>
          <a:xfrm flipH="1" rot="10800000">
            <a:off x="1513800" y="-6220080"/>
            <a:ext cx="12059280" cy="12282120"/>
          </a:xfrm>
          <a:prstGeom prst="rect">
            <a:avLst/>
          </a:prstGeom>
          <a:ln w="0">
            <a:noFill/>
          </a:ln>
        </p:spPr>
      </p:pic>
      <p:sp>
        <p:nvSpPr>
          <p:cNvPr id="31" name="PlaceHolder 1"/>
          <p:cNvSpPr>
            <a:spLocks noGrp="1"/>
          </p:cNvSpPr>
          <p:nvPr>
            <p:ph type="title"/>
          </p:nvPr>
        </p:nvSpPr>
        <p:spPr>
          <a:xfrm>
            <a:off x="713160" y="1639080"/>
            <a:ext cx="5357160" cy="1329120"/>
          </a:xfrm>
          <a:prstGeom prst="rect">
            <a:avLst/>
          </a:prstGeom>
          <a:noFill/>
          <a:ln w="0">
            <a:noFill/>
          </a:ln>
        </p:spPr>
        <p:txBody>
          <a:bodyPr lIns="91440" rIns="91440" tIns="91440" bIns="91440" anchor="b">
            <a:noAutofit/>
          </a:bodyPr>
          <a:p>
            <a:pPr indent="0">
              <a:buNone/>
            </a:pPr>
            <a:r>
              <a:rPr b="0" lang="fr-FR" sz="5000" spc="-1" strike="noStrike">
                <a:solidFill>
                  <a:schemeClr val="dk1"/>
                </a:solidFill>
                <a:latin typeface="Arial"/>
              </a:rPr>
              <a:t>Click to edit the title text format</a:t>
            </a:r>
            <a:endParaRPr b="0" lang="fr-FR" sz="5000" spc="-1" strike="noStrike">
              <a:solidFill>
                <a:schemeClr val="dk1"/>
              </a:solidFill>
              <a:latin typeface="Arial"/>
            </a:endParaRPr>
          </a:p>
        </p:txBody>
      </p:sp>
      <p:sp>
        <p:nvSpPr>
          <p:cNvPr id="32" name="Google Shape;87;p20"/>
          <p:cNvSpPr/>
          <p:nvPr/>
        </p:nvSpPr>
        <p:spPr>
          <a:xfrm>
            <a:off x="713160" y="4048560"/>
            <a:ext cx="5357160" cy="437040"/>
          </a:xfrm>
          <a:prstGeom prst="rect">
            <a:avLst/>
          </a:prstGeom>
          <a:noFill/>
          <a:ln w="0">
            <a:noFill/>
          </a:ln>
        </p:spPr>
        <p:style>
          <a:lnRef idx="0"/>
          <a:fillRef idx="0"/>
          <a:effectRef idx="0"/>
          <a:fontRef idx="minor"/>
        </p:style>
        <p:txBody>
          <a:bodyPr tIns="91440" bIns="91440" anchor="t">
            <a:noAutofit/>
          </a:bodyPr>
          <a:p>
            <a:pPr defTabSz="914400">
              <a:lnSpc>
                <a:spcPct val="100000"/>
              </a:lnSpc>
              <a:spcBef>
                <a:spcPts val="300"/>
              </a:spcBef>
              <a:tabLst>
                <a:tab algn="l" pos="0"/>
              </a:tabLst>
            </a:pPr>
            <a:r>
              <a:rPr b="1" lang="en" sz="1000" spc="-1" strike="noStrike">
                <a:solidFill>
                  <a:schemeClr val="dk1"/>
                </a:solidFill>
                <a:latin typeface="Bai Jamjuree"/>
                <a:ea typeface="Bai Jamjuree"/>
              </a:rPr>
              <a:t>CREDITS:</a:t>
            </a:r>
            <a:r>
              <a:rPr b="0" lang="en" sz="1000" spc="-1" strike="noStrike">
                <a:solidFill>
                  <a:schemeClr val="dk1"/>
                </a:solidFill>
                <a:latin typeface="Bai Jamjuree"/>
                <a:ea typeface="Bai Jamjuree"/>
              </a:rPr>
              <a:t> This presentation template was created by </a:t>
            </a:r>
            <a:r>
              <a:rPr b="1" lang="en" sz="1000" spc="-1" strike="noStrike" u="sng">
                <a:solidFill>
                  <a:schemeClr val="dk1"/>
                </a:solidFill>
                <a:uFillTx/>
                <a:latin typeface="Bai Jamjuree"/>
                <a:ea typeface="Bai Jamjuree"/>
                <a:hlinkClick r:id="rId4"/>
              </a:rPr>
              <a:t>Slidesgo</a:t>
            </a:r>
            <a:r>
              <a:rPr b="0" lang="en" sz="1000" spc="-1" strike="noStrike">
                <a:solidFill>
                  <a:schemeClr val="dk1"/>
                </a:solidFill>
                <a:latin typeface="Bai Jamjuree"/>
                <a:ea typeface="Bai Jamjuree"/>
              </a:rPr>
              <a:t>, and includes icons, infographics &amp; images by </a:t>
            </a:r>
            <a:r>
              <a:rPr b="1" lang="en" sz="1000" spc="-1" strike="noStrike" u="sng">
                <a:solidFill>
                  <a:schemeClr val="dk1"/>
                </a:solidFill>
                <a:uFillTx/>
                <a:latin typeface="Bai Jamjuree"/>
                <a:ea typeface="Bai Jamjuree"/>
                <a:hlinkClick r:id="rId5"/>
              </a:rPr>
              <a:t>Freepik</a:t>
            </a:r>
            <a:r>
              <a:rPr b="0" lang="en" sz="1000" spc="-1" strike="noStrike">
                <a:solidFill>
                  <a:schemeClr val="dk1"/>
                </a:solidFill>
                <a:latin typeface="Bai Jamjuree"/>
                <a:ea typeface="Bai Jamjuree"/>
              </a:rPr>
              <a:t> </a:t>
            </a:r>
            <a:endParaRPr b="0" lang="en-US" sz="1000" spc="-1" strike="noStrike">
              <a:solidFill>
                <a:srgbClr val="ffffff"/>
              </a:solidFill>
              <a:latin typeface="OpenSymbol"/>
            </a:endParaRPr>
          </a:p>
        </p:txBody>
      </p:sp>
      <p:sp>
        <p:nvSpPr>
          <p:cNvPr id="33"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fr-FR" sz="1400" spc="-1" strike="noStrike">
                <a:solidFill>
                  <a:srgbClr val="000000"/>
                </a:solidFill>
                <a:latin typeface="Arial"/>
              </a:rPr>
              <a:t>Click to edit the outline text format</a:t>
            </a:r>
            <a:endParaRPr b="0" lang="fr-FR" sz="14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fr-FR" sz="1400" spc="-1" strike="noStrike">
                <a:solidFill>
                  <a:srgbClr val="000000"/>
                </a:solidFill>
                <a:latin typeface="Arial"/>
              </a:rPr>
              <a:t>Second Outline Level</a:t>
            </a:r>
            <a:endParaRPr b="0" lang="fr-FR" sz="14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fr-FR" sz="1400" spc="-1" strike="noStrike">
                <a:solidFill>
                  <a:srgbClr val="000000"/>
                </a:solidFill>
                <a:latin typeface="Arial"/>
              </a:rPr>
              <a:t>Third Outline Level</a:t>
            </a:r>
            <a:endParaRPr b="0" lang="fr-FR" sz="14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fr-FR" sz="1400" spc="-1" strike="noStrike">
                <a:solidFill>
                  <a:srgbClr val="000000"/>
                </a:solidFill>
                <a:latin typeface="Arial"/>
              </a:rPr>
              <a:t>Fourth Outline Level</a:t>
            </a:r>
            <a:endParaRPr b="0" lang="fr-FR" sz="14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fr-FR" sz="2000" spc="-1" strike="noStrike">
                <a:solidFill>
                  <a:srgbClr val="000000"/>
                </a:solidFill>
                <a:latin typeface="Arial"/>
              </a:rPr>
              <a:t>Fifth Outline Level</a:t>
            </a:r>
            <a:endParaRPr b="0" lang="fr-FR" sz="20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fr-FR" sz="2000" spc="-1" strike="noStrike">
                <a:solidFill>
                  <a:srgbClr val="000000"/>
                </a:solidFill>
                <a:latin typeface="Arial"/>
              </a:rPr>
              <a:t>Sixth Outline Level</a:t>
            </a:r>
            <a:endParaRPr b="0" lang="fr-FR" sz="20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fr-FR" sz="2000" spc="-1" strike="noStrike">
                <a:solidFill>
                  <a:srgbClr val="000000"/>
                </a:solidFill>
                <a:latin typeface="Arial"/>
              </a:rPr>
              <a:t>Seventh Outline Level</a:t>
            </a:r>
            <a:endParaRPr b="0" lang="fr-FR"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9" r:id="rId6"/>
  </p:sldLayoutIdLst>
</p:sldMaster>
</file>

<file path=ppt/slideMasters/slideMaster1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34" name="PlaceHolder 1"/>
          <p:cNvSpPr>
            <a:spLocks noGrp="1"/>
          </p:cNvSpPr>
          <p:nvPr>
            <p:ph type="body"/>
          </p:nvPr>
        </p:nvSpPr>
        <p:spPr>
          <a:xfrm>
            <a:off x="0" y="0"/>
            <a:ext cx="9143640" cy="5143320"/>
          </a:xfrm>
          <a:prstGeom prst="rect">
            <a:avLst/>
          </a:prstGeom>
          <a:noFill/>
          <a:ln w="0">
            <a:noFill/>
          </a:ln>
        </p:spPr>
        <p:txBody>
          <a:bodyPr lIns="90000" rIns="90000" tIns="45000" bIns="45000" anchor="t">
            <a:normAutofit/>
          </a:bodyPr>
          <a:p>
            <a:pPr marL="432000" indent="-324000">
              <a:spcBef>
                <a:spcPts val="1417"/>
              </a:spcBef>
              <a:buClr>
                <a:srgbClr val="ffffff"/>
              </a:buClr>
              <a:buSzPct val="45000"/>
              <a:buFont typeface="Wingdings" charset="2"/>
              <a:buChar char=""/>
            </a:pPr>
            <a:r>
              <a:rPr b="0" lang="fr-FR" sz="1800" spc="-1" strike="noStrike">
                <a:solidFill>
                  <a:srgbClr val="000000"/>
                </a:solidFill>
                <a:latin typeface="Arial"/>
              </a:rPr>
              <a:t>Click to edit the outline text format</a:t>
            </a:r>
            <a:endParaRPr b="0" lang="fr-FR" sz="18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fr-FR" sz="1800" spc="-1" strike="noStrike">
                <a:solidFill>
                  <a:srgbClr val="000000"/>
                </a:solidFill>
                <a:latin typeface="Arial"/>
              </a:rPr>
              <a:t>Second Outline Level</a:t>
            </a:r>
            <a:endParaRPr b="0" lang="fr-FR" sz="18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fr-FR" sz="1800" spc="-1" strike="noStrike">
                <a:solidFill>
                  <a:srgbClr val="000000"/>
                </a:solidFill>
                <a:latin typeface="Arial"/>
              </a:rPr>
              <a:t>Third Outline Level</a:t>
            </a:r>
            <a:endParaRPr b="0" lang="fr-FR" sz="18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fr-FR" sz="1800" spc="-1" strike="noStrike">
                <a:solidFill>
                  <a:srgbClr val="000000"/>
                </a:solidFill>
                <a:latin typeface="Arial"/>
              </a:rPr>
              <a:t>Fourth Outline Level</a:t>
            </a:r>
            <a:endParaRPr b="0" lang="fr-FR" sz="18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fr-FR" sz="1800" spc="-1" strike="noStrike">
                <a:solidFill>
                  <a:srgbClr val="000000"/>
                </a:solidFill>
                <a:latin typeface="Arial"/>
              </a:rPr>
              <a:t>Fifth Outline Level</a:t>
            </a:r>
            <a:endParaRPr b="0" lang="fr-FR" sz="18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fr-FR" sz="1800" spc="-1" strike="noStrike">
                <a:solidFill>
                  <a:srgbClr val="000000"/>
                </a:solidFill>
                <a:latin typeface="Arial"/>
              </a:rPr>
              <a:t>Sixth Outline Level</a:t>
            </a:r>
            <a:endParaRPr b="0" lang="fr-FR" sz="18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fr-FR" sz="1800" spc="-1" strike="noStrike">
                <a:solidFill>
                  <a:srgbClr val="000000"/>
                </a:solidFill>
                <a:latin typeface="Arial"/>
              </a:rPr>
              <a:t>Seventh Outline Level</a:t>
            </a:r>
            <a:endParaRPr b="0" lang="fr-FR" sz="1800" spc="-1" strike="noStrike">
              <a:solidFill>
                <a:srgbClr val="000000"/>
              </a:solidFill>
              <a:latin typeface="Arial"/>
            </a:endParaRPr>
          </a:p>
        </p:txBody>
      </p:sp>
      <p:sp>
        <p:nvSpPr>
          <p:cNvPr id="35" name="PlaceHolder 2"/>
          <p:cNvSpPr>
            <a:spLocks noGrp="1"/>
          </p:cNvSpPr>
          <p:nvPr>
            <p:ph type="title"/>
          </p:nvPr>
        </p:nvSpPr>
        <p:spPr>
          <a:xfrm>
            <a:off x="228960" y="3153240"/>
            <a:ext cx="8365680" cy="1032840"/>
          </a:xfrm>
          <a:prstGeom prst="rect">
            <a:avLst/>
          </a:prstGeom>
          <a:noFill/>
          <a:ln w="0">
            <a:noFill/>
          </a:ln>
        </p:spPr>
        <p:txBody>
          <a:bodyPr lIns="91440" rIns="91440" tIns="91440" bIns="91440" anchor="b">
            <a:noAutofit/>
          </a:bodyPr>
          <a:p>
            <a:pPr indent="0">
              <a:buNone/>
            </a:pPr>
            <a:r>
              <a:rPr b="0" lang="fr-FR" sz="4000" spc="-1" strike="noStrike">
                <a:solidFill>
                  <a:schemeClr val="dk1"/>
                </a:solidFill>
                <a:latin typeface="Arial"/>
              </a:rPr>
              <a:t>Click to edit the title text format</a:t>
            </a:r>
            <a:endParaRPr b="0" lang="fr-FR" sz="4000" spc="-1" strike="noStrike">
              <a:solidFill>
                <a:schemeClr val="dk1"/>
              </a:solidFill>
              <a:latin typeface="Arial"/>
            </a:endParaRPr>
          </a:p>
        </p:txBody>
      </p:sp>
      <p:sp>
        <p:nvSpPr>
          <p:cNvPr id="36" name="PlaceHolder 3"/>
          <p:cNvSpPr>
            <a:spLocks noGrp="1"/>
          </p:cNvSpPr>
          <p:nvPr>
            <p:ph type="title"/>
          </p:nvPr>
        </p:nvSpPr>
        <p:spPr>
          <a:xfrm>
            <a:off x="228960" y="2219760"/>
            <a:ext cx="1366920" cy="1032840"/>
          </a:xfrm>
          <a:prstGeom prst="rect">
            <a:avLst/>
          </a:prstGeom>
          <a:noFill/>
          <a:ln w="0">
            <a:noFill/>
          </a:ln>
        </p:spPr>
        <p:txBody>
          <a:bodyPr lIns="91440" rIns="91440" tIns="91440" bIns="91440" anchor="ctr">
            <a:noAutofit/>
          </a:bodyPr>
          <a:p>
            <a:pPr indent="0">
              <a:lnSpc>
                <a:spcPct val="100000"/>
              </a:lnSpc>
              <a:buNone/>
            </a:pPr>
            <a:r>
              <a:rPr b="1" lang="fr-FR" sz="6000" spc="-1" strike="noStrike">
                <a:solidFill>
                  <a:schemeClr val="dk1"/>
                </a:solidFill>
                <a:latin typeface="Bai Jamjuree"/>
                <a:ea typeface="Bai Jamjuree"/>
              </a:rPr>
              <a:t>xx%</a:t>
            </a:r>
            <a:endParaRPr b="0" lang="fr-FR" sz="6000" spc="-1" strike="noStrike">
              <a:solidFill>
                <a:schemeClr val="dk1"/>
              </a:solidFill>
              <a:latin typeface="Arial"/>
            </a:endParaRPr>
          </a:p>
        </p:txBody>
      </p:sp>
    </p:spTree>
  </p:cSld>
  <p:clrMap bg1="lt1" bg2="lt2" tx1="dk1" tx2="dk2" accent1="accent1" accent2="accent2" accent3="accent3" accent4="accent4" accent5="accent5" accent6="accent6" hlink="hlink" folHlink="folHlink"/>
  <p:sldLayoutIdLst>
    <p:sldLayoutId id="2147483671" r:id="rId2"/>
  </p:sldLayoutIdLst>
</p:sldMaster>
</file>

<file path=ppt/slideMasters/slideMaster1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pic>
        <p:nvPicPr>
          <p:cNvPr id="37" name="Google Shape;89;p21" descr=""/>
          <p:cNvPicPr/>
          <p:nvPr/>
        </p:nvPicPr>
        <p:blipFill>
          <a:blip r:embed="rId2"/>
          <a:srcRect l="6383" t="0" r="6393" b="0"/>
          <a:stretch/>
        </p:blipFill>
        <p:spPr>
          <a:xfrm flipH="1" rot="10800000">
            <a:off x="4023720" y="1527120"/>
            <a:ext cx="8813520" cy="5851440"/>
          </a:xfrm>
          <a:prstGeom prst="rect">
            <a:avLst/>
          </a:prstGeom>
          <a:ln w="0">
            <a:noFill/>
          </a:ln>
        </p:spPr>
      </p:pic>
      <p:pic>
        <p:nvPicPr>
          <p:cNvPr id="38" name="Google Shape;90;p21" descr=""/>
          <p:cNvPicPr/>
          <p:nvPr/>
        </p:nvPicPr>
        <p:blipFill>
          <a:blip r:embed="rId3"/>
          <a:srcRect l="0" t="3115" r="0" b="-4959"/>
          <a:stretch/>
        </p:blipFill>
        <p:spPr>
          <a:xfrm flipH="1" rot="10800000">
            <a:off x="4385520" y="-4385520"/>
            <a:ext cx="12059280" cy="12282120"/>
          </a:xfrm>
          <a:prstGeom prst="rect">
            <a:avLst/>
          </a:prstGeom>
          <a:ln w="0">
            <a:noFill/>
          </a:ln>
        </p:spPr>
      </p:pic>
    </p:spTree>
  </p:cSld>
  <p:clrMap bg1="lt1" bg2="lt2" tx1="dk1" tx2="dk2" accent1="accent1" accent2="accent2" accent3="accent3" accent4="accent4" accent5="accent5" accent6="accent6" hlink="hlink" folHlink="folHlink"/>
  <p:sldLayoutIdLst>
    <p:sldLayoutId id="2147483673" r:id="rId4"/>
  </p:sldLayoutIdLst>
</p:sldMaster>
</file>

<file path=ppt/slideMasters/slideMaster1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pic>
        <p:nvPicPr>
          <p:cNvPr id="39" name="Google Shape;92;p22" descr=""/>
          <p:cNvPicPr/>
          <p:nvPr/>
        </p:nvPicPr>
        <p:blipFill>
          <a:blip r:embed="rId2"/>
          <a:srcRect l="6383" t="0" r="6393" b="0"/>
          <a:stretch/>
        </p:blipFill>
        <p:spPr>
          <a:xfrm flipH="1" rot="10800000">
            <a:off x="4586400" y="-353880"/>
            <a:ext cx="8813520" cy="5851440"/>
          </a:xfrm>
          <a:prstGeom prst="rect">
            <a:avLst/>
          </a:prstGeom>
          <a:ln w="0">
            <a:noFill/>
          </a:ln>
        </p:spPr>
      </p:pic>
      <p:pic>
        <p:nvPicPr>
          <p:cNvPr id="40" name="Google Shape;93;p22" descr=""/>
          <p:cNvPicPr/>
          <p:nvPr/>
        </p:nvPicPr>
        <p:blipFill>
          <a:blip r:embed="rId3"/>
          <a:srcRect l="0" t="3115" r="0" b="-4959"/>
          <a:stretch/>
        </p:blipFill>
        <p:spPr>
          <a:xfrm flipH="1" rot="10800000">
            <a:off x="1513800" y="-6220080"/>
            <a:ext cx="12059280" cy="12282120"/>
          </a:xfrm>
          <a:prstGeom prst="rect">
            <a:avLst/>
          </a:prstGeom>
          <a:ln w="0">
            <a:noFill/>
          </a:ln>
        </p:spPr>
      </p:pic>
    </p:spTree>
  </p:cSld>
  <p:clrMap bg1="lt1" bg2="lt2" tx1="dk1" tx2="dk2" accent1="accent1" accent2="accent2" accent3="accent3" accent4="accent4" accent5="accent5" accent6="accent6" hlink="hlink" folHlink="folHlink"/>
  <p:sldLayoutIdLst>
    <p:sldLayoutId id="2147483675" r:id="rId4"/>
  </p:sldLayoutIdLst>
</p:sldMaster>
</file>

<file path=ppt/slideMasters/slideMaster1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41" name="PlaceHolder 1"/>
          <p:cNvSpPr>
            <a:spLocks noGrp="1"/>
          </p:cNvSpPr>
          <p:nvPr>
            <p:ph type="body"/>
          </p:nvPr>
        </p:nvSpPr>
        <p:spPr>
          <a:xfrm>
            <a:off x="228600" y="521280"/>
            <a:ext cx="8686440" cy="2996640"/>
          </a:xfrm>
          <a:prstGeom prst="rect">
            <a:avLst/>
          </a:prstGeom>
          <a:noFill/>
          <a:ln w="0">
            <a:noFill/>
          </a:ln>
        </p:spPr>
        <p:txBody>
          <a:bodyPr lIns="91440" rIns="91440" tIns="91440" bIns="91440" anchor="t">
            <a:noAutofit/>
          </a:bodyPr>
          <a:p>
            <a:pPr marL="432000" indent="-324000">
              <a:spcBef>
                <a:spcPts val="1417"/>
              </a:spcBef>
              <a:buClr>
                <a:srgbClr val="ffffff"/>
              </a:buClr>
              <a:buSzPct val="45000"/>
              <a:buFont typeface="Wingdings" charset="2"/>
              <a:buChar char=""/>
            </a:pPr>
            <a:r>
              <a:rPr b="0" lang="fr-FR" sz="1200" spc="-1" strike="noStrike">
                <a:solidFill>
                  <a:srgbClr val="000000"/>
                </a:solidFill>
                <a:latin typeface="Arial"/>
              </a:rPr>
              <a:t>Click to edit the outline text format</a:t>
            </a:r>
            <a:endParaRPr b="0" lang="fr-FR" sz="12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fr-FR" sz="1200" spc="-1" strike="noStrike">
                <a:solidFill>
                  <a:srgbClr val="000000"/>
                </a:solidFill>
                <a:latin typeface="Arial"/>
              </a:rPr>
              <a:t>Second Outline Level</a:t>
            </a:r>
            <a:endParaRPr b="0" lang="fr-FR" sz="12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fr-FR" sz="1200" spc="-1" strike="noStrike">
                <a:solidFill>
                  <a:srgbClr val="000000"/>
                </a:solidFill>
                <a:latin typeface="Arial"/>
              </a:rPr>
              <a:t>Third Outline Level</a:t>
            </a:r>
            <a:endParaRPr b="0" lang="fr-FR" sz="12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fr-FR" sz="1200" spc="-1" strike="noStrike">
                <a:solidFill>
                  <a:srgbClr val="000000"/>
                </a:solidFill>
                <a:latin typeface="Arial"/>
              </a:rPr>
              <a:t>Fourth Outline Level</a:t>
            </a:r>
            <a:endParaRPr b="0" lang="fr-FR" sz="12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fr-FR" sz="1200" spc="-1" strike="noStrike">
                <a:solidFill>
                  <a:srgbClr val="000000"/>
                </a:solidFill>
                <a:latin typeface="Arial"/>
              </a:rPr>
              <a:t>Fifth Outline Level</a:t>
            </a:r>
            <a:endParaRPr b="0" lang="fr-FR" sz="12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fr-FR" sz="1200" spc="-1" strike="noStrike">
                <a:solidFill>
                  <a:srgbClr val="000000"/>
                </a:solidFill>
                <a:latin typeface="Arial"/>
              </a:rPr>
              <a:t>Sixth Outline Level</a:t>
            </a:r>
            <a:endParaRPr b="0" lang="fr-FR" sz="12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fr-FR" sz="1200" spc="-1" strike="noStrike">
                <a:solidFill>
                  <a:srgbClr val="000000"/>
                </a:solidFill>
                <a:latin typeface="Arial"/>
              </a:rPr>
              <a:t>Seventh Outline Level</a:t>
            </a:r>
            <a:endParaRPr b="0" lang="fr-FR" sz="1200" spc="-1" strike="noStrike">
              <a:solidFill>
                <a:srgbClr val="000000"/>
              </a:solidFill>
              <a:latin typeface="Arial"/>
            </a:endParaRPr>
          </a:p>
        </p:txBody>
      </p:sp>
      <p:sp>
        <p:nvSpPr>
          <p:cNvPr id="42" name="PlaceHolder 2"/>
          <p:cNvSpPr>
            <a:spLocks noGrp="1"/>
          </p:cNvSpPr>
          <p:nvPr>
            <p:ph type="title"/>
          </p:nvPr>
        </p:nvSpPr>
        <p:spPr>
          <a:xfrm>
            <a:off x="228600" y="3809880"/>
            <a:ext cx="8686440" cy="832320"/>
          </a:xfrm>
          <a:prstGeom prst="rect">
            <a:avLst/>
          </a:prstGeom>
          <a:noFill/>
          <a:ln w="0">
            <a:noFill/>
          </a:ln>
        </p:spPr>
        <p:txBody>
          <a:bodyPr lIns="91440" rIns="91440" tIns="91440" bIns="91440" anchor="b">
            <a:noAutofit/>
          </a:bodyPr>
          <a:p>
            <a:pPr indent="0">
              <a:buNone/>
            </a:pPr>
            <a:r>
              <a:rPr b="0" lang="fr-FR" sz="3200" spc="-1" strike="noStrike">
                <a:solidFill>
                  <a:schemeClr val="dk1"/>
                </a:solidFill>
                <a:latin typeface="Arial"/>
              </a:rPr>
              <a:t>Click to edit the title text format</a:t>
            </a:r>
            <a:endParaRPr b="0" lang="fr-FR" sz="3200" spc="-1" strike="noStrike">
              <a:solidFill>
                <a:schemeClr val="dk1"/>
              </a:solidFill>
              <a:latin typeface="Arial"/>
            </a:endParaRPr>
          </a:p>
        </p:txBody>
      </p:sp>
      <p:pic>
        <p:nvPicPr>
          <p:cNvPr id="43" name="Google Shape;20;p4" descr=""/>
          <p:cNvPicPr/>
          <p:nvPr/>
        </p:nvPicPr>
        <p:blipFill>
          <a:blip r:embed="rId2"/>
          <a:srcRect l="6383" t="0" r="6393" b="0"/>
          <a:stretch/>
        </p:blipFill>
        <p:spPr>
          <a:xfrm flipH="1" rot="10800000">
            <a:off x="4023720" y="1527120"/>
            <a:ext cx="8813520" cy="5851440"/>
          </a:xfrm>
          <a:prstGeom prst="rect">
            <a:avLst/>
          </a:prstGeom>
          <a:ln w="0">
            <a:noFill/>
          </a:ln>
        </p:spPr>
      </p:pic>
      <p:pic>
        <p:nvPicPr>
          <p:cNvPr id="44" name="Google Shape;21;p4" descr=""/>
          <p:cNvPicPr/>
          <p:nvPr/>
        </p:nvPicPr>
        <p:blipFill>
          <a:blip r:embed="rId3"/>
          <a:srcRect l="0" t="3115" r="0" b="-4959"/>
          <a:stretch/>
        </p:blipFill>
        <p:spPr>
          <a:xfrm flipH="1" rot="10800000">
            <a:off x="4385520" y="-4385520"/>
            <a:ext cx="12059280" cy="12282120"/>
          </a:xfrm>
          <a:prstGeom prst="rect">
            <a:avLst/>
          </a:prstGeom>
          <a:ln w="0">
            <a:noFill/>
          </a:ln>
        </p:spPr>
      </p:pic>
    </p:spTree>
  </p:cSld>
  <p:clrMap bg1="lt1" bg2="lt2" tx1="dk1" tx2="dk2" accent1="accent1" accent2="accent2" accent3="accent3" accent4="accent4" accent5="accent5" accent6="accent6" hlink="hlink" folHlink="folHlink"/>
  <p:sldLayoutIdLst>
    <p:sldLayoutId id="2147483677" r:id="rId4"/>
  </p:sldLayoutIdLst>
</p:sldMaster>
</file>

<file path=ppt/slideMasters/slideMaster1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47" name="PlaceHolder 1"/>
          <p:cNvSpPr>
            <a:spLocks noGrp="1"/>
          </p:cNvSpPr>
          <p:nvPr>
            <p:ph type="title"/>
          </p:nvPr>
        </p:nvSpPr>
        <p:spPr>
          <a:xfrm>
            <a:off x="228600" y="3983400"/>
            <a:ext cx="7703640" cy="659160"/>
          </a:xfrm>
          <a:prstGeom prst="rect">
            <a:avLst/>
          </a:prstGeom>
          <a:noFill/>
          <a:ln w="0">
            <a:noFill/>
          </a:ln>
        </p:spPr>
        <p:txBody>
          <a:bodyPr lIns="91440" rIns="91440" tIns="91440" bIns="91440" anchor="b">
            <a:noAutofit/>
          </a:bodyPr>
          <a:p>
            <a:pPr indent="0">
              <a:buNone/>
            </a:pPr>
            <a:r>
              <a:rPr b="0" lang="fr-FR" sz="3200" spc="-1" strike="noStrike">
                <a:solidFill>
                  <a:schemeClr val="dk1"/>
                </a:solidFill>
                <a:latin typeface="Arial"/>
              </a:rPr>
              <a:t>Click to edit the title text format</a:t>
            </a:r>
            <a:endParaRPr b="0" lang="fr-FR" sz="3200" spc="-1" strike="noStrike">
              <a:solidFill>
                <a:schemeClr val="dk1"/>
              </a:solidFill>
              <a:latin typeface="Arial"/>
            </a:endParaRPr>
          </a:p>
        </p:txBody>
      </p:sp>
    </p:spTree>
  </p:cSld>
  <p:clrMap bg1="lt1" bg2="lt2" tx1="dk1" tx2="dk2" accent1="accent1" accent2="accent2" accent3="accent3" accent4="accent4" accent5="accent5" accent6="accent6" hlink="hlink" folHlink="folHlink"/>
  <p:sldLayoutIdLst>
    <p:sldLayoutId id="2147483679" r:id="rId2"/>
  </p:sldLayoutIdLst>
</p:sldMaster>
</file>

<file path=ppt/slideMasters/slideMaster1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51" name="PlaceHolder 1"/>
          <p:cNvSpPr>
            <a:spLocks noGrp="1"/>
          </p:cNvSpPr>
          <p:nvPr>
            <p:ph type="title"/>
          </p:nvPr>
        </p:nvSpPr>
        <p:spPr>
          <a:xfrm>
            <a:off x="228600" y="3983400"/>
            <a:ext cx="7703640" cy="659160"/>
          </a:xfrm>
          <a:prstGeom prst="rect">
            <a:avLst/>
          </a:prstGeom>
          <a:noFill/>
          <a:ln w="0">
            <a:noFill/>
          </a:ln>
        </p:spPr>
        <p:txBody>
          <a:bodyPr lIns="91440" rIns="91440" tIns="91440" bIns="91440" anchor="b">
            <a:noAutofit/>
          </a:bodyPr>
          <a:p>
            <a:pPr indent="0">
              <a:buNone/>
            </a:pPr>
            <a:r>
              <a:rPr b="0" lang="fr-FR" sz="3200" spc="-1" strike="noStrike">
                <a:solidFill>
                  <a:schemeClr val="dk1"/>
                </a:solidFill>
                <a:latin typeface="Arial"/>
              </a:rPr>
              <a:t>Click to edit the title text format</a:t>
            </a:r>
            <a:endParaRPr b="0" lang="fr-FR" sz="3200" spc="-1" strike="noStrike">
              <a:solidFill>
                <a:schemeClr val="dk1"/>
              </a:solidFill>
              <a:latin typeface="Arial"/>
            </a:endParaRPr>
          </a:p>
        </p:txBody>
      </p:sp>
    </p:spTree>
  </p:cSld>
  <p:clrMap bg1="lt1" bg2="lt2" tx1="dk1" tx2="dk2" accent1="accent1" accent2="accent2" accent3="accent3" accent4="accent4" accent5="accent5" accent6="accent6" hlink="hlink" folHlink="folHlink"/>
  <p:sldLayoutIdLst>
    <p:sldLayoutId id="2147483681" r:id="rId2"/>
  </p:sldLayoutIdLst>
</p:sldMaster>
</file>

<file path=ppt/slideMasters/slideMaster1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pic>
        <p:nvPicPr>
          <p:cNvPr id="53" name="Google Shape;29;p7" descr=""/>
          <p:cNvPicPr/>
          <p:nvPr/>
        </p:nvPicPr>
        <p:blipFill>
          <a:blip r:embed="rId2"/>
          <a:srcRect l="0" t="3115" r="0" b="-4959"/>
          <a:stretch/>
        </p:blipFill>
        <p:spPr>
          <a:xfrm flipH="1" rot="10800000">
            <a:off x="-4774680" y="-7824240"/>
            <a:ext cx="12059280" cy="12282120"/>
          </a:xfrm>
          <a:prstGeom prst="rect">
            <a:avLst/>
          </a:prstGeom>
          <a:ln w="0">
            <a:noFill/>
          </a:ln>
        </p:spPr>
      </p:pic>
      <p:sp>
        <p:nvSpPr>
          <p:cNvPr id="54" name="PlaceHolder 1"/>
          <p:cNvSpPr>
            <a:spLocks noGrp="1"/>
          </p:cNvSpPr>
          <p:nvPr>
            <p:ph type="body"/>
          </p:nvPr>
        </p:nvSpPr>
        <p:spPr>
          <a:xfrm>
            <a:off x="5900400" y="0"/>
            <a:ext cx="3243240" cy="5143320"/>
          </a:xfrm>
          <a:prstGeom prst="rect">
            <a:avLst/>
          </a:prstGeom>
          <a:noFill/>
          <a:ln w="0">
            <a:noFill/>
          </a:ln>
        </p:spPr>
        <p:txBody>
          <a:bodyPr lIns="90000" rIns="90000" tIns="45000" bIns="45000" anchor="t">
            <a:normAutofit fontScale="71666"/>
          </a:bodyPr>
          <a:p>
            <a:pPr marL="432000" indent="-324000">
              <a:spcBef>
                <a:spcPts val="1417"/>
              </a:spcBef>
              <a:buClr>
                <a:srgbClr val="ffffff"/>
              </a:buClr>
              <a:buSzPct val="45000"/>
              <a:buFont typeface="Wingdings" charset="2"/>
              <a:buChar char=""/>
            </a:pPr>
            <a:r>
              <a:rPr b="0" lang="fr-FR" sz="1800" spc="-1" strike="noStrike">
                <a:solidFill>
                  <a:srgbClr val="000000"/>
                </a:solidFill>
                <a:latin typeface="Arial"/>
              </a:rPr>
              <a:t>Click to edit the outline text format</a:t>
            </a:r>
            <a:endParaRPr b="0" lang="fr-FR" sz="18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fr-FR" sz="1800" spc="-1" strike="noStrike">
                <a:solidFill>
                  <a:srgbClr val="000000"/>
                </a:solidFill>
                <a:latin typeface="Arial"/>
              </a:rPr>
              <a:t>Second Outline Level</a:t>
            </a:r>
            <a:endParaRPr b="0" lang="fr-FR" sz="18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fr-FR" sz="1800" spc="-1" strike="noStrike">
                <a:solidFill>
                  <a:srgbClr val="000000"/>
                </a:solidFill>
                <a:latin typeface="Arial"/>
              </a:rPr>
              <a:t>Third Outline Level</a:t>
            </a:r>
            <a:endParaRPr b="0" lang="fr-FR" sz="18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fr-FR" sz="1800" spc="-1" strike="noStrike">
                <a:solidFill>
                  <a:srgbClr val="000000"/>
                </a:solidFill>
                <a:latin typeface="Arial"/>
              </a:rPr>
              <a:t>Fourth Outline Level</a:t>
            </a:r>
            <a:endParaRPr b="0" lang="fr-FR" sz="18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fr-FR" sz="1800" spc="-1" strike="noStrike">
                <a:solidFill>
                  <a:srgbClr val="000000"/>
                </a:solidFill>
                <a:latin typeface="Arial"/>
              </a:rPr>
              <a:t>Fifth Outline Level</a:t>
            </a:r>
            <a:endParaRPr b="0" lang="fr-FR" sz="18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fr-FR" sz="1800" spc="-1" strike="noStrike">
                <a:solidFill>
                  <a:srgbClr val="000000"/>
                </a:solidFill>
                <a:latin typeface="Arial"/>
              </a:rPr>
              <a:t>Sixth Outline Level</a:t>
            </a:r>
            <a:endParaRPr b="0" lang="fr-FR" sz="18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fr-FR" sz="1800" spc="-1" strike="noStrike">
                <a:solidFill>
                  <a:srgbClr val="000000"/>
                </a:solidFill>
                <a:latin typeface="Arial"/>
              </a:rPr>
              <a:t>Seventh Outline Level</a:t>
            </a:r>
            <a:endParaRPr b="0" lang="fr-FR" sz="1800" spc="-1" strike="noStrike">
              <a:solidFill>
                <a:srgbClr val="000000"/>
              </a:solidFill>
              <a:latin typeface="Arial"/>
            </a:endParaRPr>
          </a:p>
        </p:txBody>
      </p:sp>
      <p:sp>
        <p:nvSpPr>
          <p:cNvPr id="55" name="PlaceHolder 2"/>
          <p:cNvSpPr>
            <a:spLocks noGrp="1"/>
          </p:cNvSpPr>
          <p:nvPr>
            <p:ph type="title"/>
          </p:nvPr>
        </p:nvSpPr>
        <p:spPr>
          <a:xfrm>
            <a:off x="228600" y="3809880"/>
            <a:ext cx="5222520" cy="832320"/>
          </a:xfrm>
          <a:prstGeom prst="rect">
            <a:avLst/>
          </a:prstGeom>
          <a:noFill/>
          <a:ln w="0">
            <a:noFill/>
          </a:ln>
        </p:spPr>
        <p:txBody>
          <a:bodyPr lIns="91440" rIns="91440" tIns="91440" bIns="91440" anchor="b">
            <a:noAutofit/>
          </a:bodyPr>
          <a:p>
            <a:pPr indent="0">
              <a:buNone/>
            </a:pPr>
            <a:r>
              <a:rPr b="0" lang="fr-FR" sz="3200" spc="-1" strike="noStrike">
                <a:solidFill>
                  <a:schemeClr val="dk1"/>
                </a:solidFill>
                <a:latin typeface="Arial"/>
              </a:rPr>
              <a:t>Click to edit the title text format</a:t>
            </a:r>
            <a:endParaRPr b="0" lang="fr-FR" sz="3200" spc="-1" strike="noStrike">
              <a:solidFill>
                <a:schemeClr val="dk1"/>
              </a:solidFill>
              <a:latin typeface="Arial"/>
            </a:endParaRPr>
          </a:p>
        </p:txBody>
      </p:sp>
    </p:spTree>
  </p:cSld>
  <p:clrMap bg1="lt1" bg2="lt2" tx1="dk1" tx2="dk2" accent1="accent1" accent2="accent2" accent3="accent3" accent4="accent4" accent5="accent5" accent6="accent6" hlink="hlink" folHlink="folHlink"/>
  <p:sldLayoutIdLst>
    <p:sldLayoutId id="2147483683" r:id="rId3"/>
  </p:sldLayoutIdLst>
</p:sldMaster>
</file>

<file path=ppt/slideMasters/slideMaster1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56" name="PlaceHolder 1"/>
          <p:cNvSpPr>
            <a:spLocks noGrp="1"/>
          </p:cNvSpPr>
          <p:nvPr>
            <p:ph type="title"/>
          </p:nvPr>
        </p:nvSpPr>
        <p:spPr>
          <a:xfrm>
            <a:off x="1261440" y="1756800"/>
            <a:ext cx="3672360" cy="1629360"/>
          </a:xfrm>
          <a:prstGeom prst="rect">
            <a:avLst/>
          </a:prstGeom>
          <a:noFill/>
          <a:ln w="0">
            <a:noFill/>
          </a:ln>
        </p:spPr>
        <p:txBody>
          <a:bodyPr lIns="91440" rIns="91440" tIns="91440" bIns="91440" anchor="ctr">
            <a:noAutofit/>
          </a:bodyPr>
          <a:p>
            <a:pPr indent="0">
              <a:buNone/>
            </a:pPr>
            <a:r>
              <a:rPr b="0" lang="fr-FR" sz="5000" spc="-1" strike="noStrike">
                <a:solidFill>
                  <a:schemeClr val="dk1"/>
                </a:solidFill>
                <a:latin typeface="Arial"/>
              </a:rPr>
              <a:t>Click to edit the title text format</a:t>
            </a:r>
            <a:endParaRPr b="0" lang="fr-FR" sz="5000" spc="-1" strike="noStrike">
              <a:solidFill>
                <a:schemeClr val="dk1"/>
              </a:solidFill>
              <a:latin typeface="Arial"/>
            </a:endParaRPr>
          </a:p>
        </p:txBody>
      </p:sp>
      <p:pic>
        <p:nvPicPr>
          <p:cNvPr id="57" name="Google Shape;35;p8" descr=""/>
          <p:cNvPicPr/>
          <p:nvPr/>
        </p:nvPicPr>
        <p:blipFill>
          <a:blip r:embed="rId2"/>
          <a:srcRect l="0" t="3115" r="0" b="-4959"/>
          <a:stretch/>
        </p:blipFill>
        <p:spPr>
          <a:xfrm flipH="1">
            <a:off x="3021120" y="-1942200"/>
            <a:ext cx="12059280" cy="12282120"/>
          </a:xfrm>
          <a:prstGeom prst="rect">
            <a:avLst/>
          </a:prstGeom>
          <a:ln w="0">
            <a:noFill/>
          </a:ln>
        </p:spPr>
      </p:pic>
      <p:pic>
        <p:nvPicPr>
          <p:cNvPr id="58" name="Google Shape;36;p8" descr=""/>
          <p:cNvPicPr/>
          <p:nvPr/>
        </p:nvPicPr>
        <p:blipFill>
          <a:blip r:embed="rId3"/>
          <a:srcRect l="6383" t="0" r="6393" b="0"/>
          <a:stretch/>
        </p:blipFill>
        <p:spPr>
          <a:xfrm flipH="1">
            <a:off x="4167720" y="2436120"/>
            <a:ext cx="8813520" cy="5851440"/>
          </a:xfrm>
          <a:prstGeom prst="rect">
            <a:avLst/>
          </a:prstGeom>
          <a:ln w="0">
            <a:noFill/>
          </a:ln>
        </p:spPr>
      </p:pic>
    </p:spTree>
  </p:cSld>
  <p:clrMap bg1="lt1" bg2="lt2" tx1="dk1" tx2="dk2" accent1="accent1" accent2="accent2" accent3="accent3" accent4="accent4" accent5="accent5" accent6="accent6" hlink="hlink" folHlink="folHlink"/>
  <p:sldLayoutIdLst>
    <p:sldLayoutId id="2147483685" r:id="rId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4" name="PlaceHolder 1"/>
          <p:cNvSpPr>
            <a:spLocks noGrp="1"/>
          </p:cNvSpPr>
          <p:nvPr>
            <p:ph type="title"/>
          </p:nvPr>
        </p:nvSpPr>
        <p:spPr>
          <a:xfrm>
            <a:off x="635400" y="2362680"/>
            <a:ext cx="6575760" cy="1378440"/>
          </a:xfrm>
          <a:prstGeom prst="rect">
            <a:avLst/>
          </a:prstGeom>
          <a:noFill/>
          <a:ln w="0">
            <a:noFill/>
          </a:ln>
        </p:spPr>
        <p:txBody>
          <a:bodyPr lIns="91440" rIns="91440" tIns="91440" bIns="91440" anchor="b">
            <a:noAutofit/>
          </a:bodyPr>
          <a:p>
            <a:pPr indent="0">
              <a:lnSpc>
                <a:spcPct val="100000"/>
              </a:lnSpc>
              <a:buNone/>
            </a:pPr>
            <a:r>
              <a:rPr b="1" lang="fr-FR" sz="6000" spc="-1" strike="noStrike">
                <a:solidFill>
                  <a:schemeClr val="dk1"/>
                </a:solidFill>
                <a:latin typeface="Bai Jamjuree"/>
                <a:ea typeface="Bai Jamjuree"/>
              </a:rPr>
              <a:t>xx%</a:t>
            </a:r>
            <a:endParaRPr b="0" lang="fr-FR" sz="6000" spc="-1" strike="noStrike">
              <a:solidFill>
                <a:schemeClr val="dk1"/>
              </a:solidFill>
              <a:latin typeface="Arial"/>
            </a:endParaRPr>
          </a:p>
        </p:txBody>
      </p:sp>
      <p:pic>
        <p:nvPicPr>
          <p:cNvPr id="5" name="Google Shape;47;p11" descr=""/>
          <p:cNvPicPr/>
          <p:nvPr/>
        </p:nvPicPr>
        <p:blipFill>
          <a:blip r:embed="rId2"/>
          <a:srcRect l="0" t="3115" r="0" b="-4959"/>
          <a:stretch/>
        </p:blipFill>
        <p:spPr>
          <a:xfrm flipH="1">
            <a:off x="4419720" y="-4718520"/>
            <a:ext cx="12059280" cy="12282120"/>
          </a:xfrm>
          <a:prstGeom prst="rect">
            <a:avLst/>
          </a:prstGeom>
          <a:ln w="0">
            <a:noFill/>
          </a:ln>
        </p:spPr>
      </p:pic>
      <p:pic>
        <p:nvPicPr>
          <p:cNvPr id="6" name="Google Shape;48;p11" descr=""/>
          <p:cNvPicPr/>
          <p:nvPr/>
        </p:nvPicPr>
        <p:blipFill>
          <a:blip r:embed="rId3"/>
          <a:srcRect l="6383" t="0" r="6393" b="0"/>
          <a:stretch/>
        </p:blipFill>
        <p:spPr>
          <a:xfrm flipH="1">
            <a:off x="5565960" y="-340560"/>
            <a:ext cx="8813520" cy="5851440"/>
          </a:xfrm>
          <a:prstGeom prst="rect">
            <a:avLst/>
          </a:prstGeom>
          <a:ln w="0">
            <a:noFill/>
          </a:ln>
        </p:spPr>
      </p:pic>
    </p:spTree>
  </p:cSld>
  <p:clrMap bg1="lt1" bg2="lt2" tx1="dk1" tx2="dk2" accent1="accent1" accent2="accent2" accent3="accent3" accent4="accent4" accent5="accent5" accent6="accent6" hlink="hlink" folHlink="folHlink"/>
  <p:sldLayoutIdLst>
    <p:sldLayoutId id="2147483651" r:id="rId4"/>
  </p:sldLayoutIdLst>
</p:sldMaster>
</file>

<file path=ppt/slideMasters/slideMaster2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pic>
        <p:nvPicPr>
          <p:cNvPr id="59" name="Google Shape;38;p9" descr=""/>
          <p:cNvPicPr/>
          <p:nvPr/>
        </p:nvPicPr>
        <p:blipFill>
          <a:blip r:embed="rId2"/>
          <a:srcRect l="0" t="3115" r="0" b="-4959"/>
          <a:stretch/>
        </p:blipFill>
        <p:spPr>
          <a:xfrm flipH="1" rot="10800000">
            <a:off x="4020840" y="-2622240"/>
            <a:ext cx="12059280" cy="12282120"/>
          </a:xfrm>
          <a:prstGeom prst="rect">
            <a:avLst/>
          </a:prstGeom>
          <a:ln w="0">
            <a:noFill/>
          </a:ln>
        </p:spPr>
      </p:pic>
      <p:sp>
        <p:nvSpPr>
          <p:cNvPr id="60" name="PlaceHolder 1"/>
          <p:cNvSpPr>
            <a:spLocks noGrp="1"/>
          </p:cNvSpPr>
          <p:nvPr>
            <p:ph type="title"/>
          </p:nvPr>
        </p:nvSpPr>
        <p:spPr>
          <a:xfrm>
            <a:off x="1367640" y="677880"/>
            <a:ext cx="6408720" cy="1816920"/>
          </a:xfrm>
          <a:prstGeom prst="rect">
            <a:avLst/>
          </a:prstGeom>
          <a:noFill/>
          <a:ln w="0">
            <a:noFill/>
          </a:ln>
        </p:spPr>
        <p:txBody>
          <a:bodyPr lIns="91440" rIns="91440" tIns="91440" bIns="91440" anchor="ctr">
            <a:noAutofit/>
          </a:bodyPr>
          <a:p>
            <a:pPr indent="0">
              <a:buNone/>
            </a:pPr>
            <a:r>
              <a:rPr b="0" lang="fr-FR" sz="5000" spc="-1" strike="noStrike">
                <a:solidFill>
                  <a:schemeClr val="dk1"/>
                </a:solidFill>
                <a:latin typeface="Arial"/>
              </a:rPr>
              <a:t>Click to edit the title text format</a:t>
            </a:r>
            <a:endParaRPr b="0" lang="fr-FR" sz="5000" spc="-1" strike="noStrike">
              <a:solidFill>
                <a:schemeClr val="dk1"/>
              </a:solidFill>
              <a:latin typeface="Arial"/>
            </a:endParaRPr>
          </a:p>
        </p:txBody>
      </p:sp>
    </p:spTree>
  </p:cSld>
  <p:clrMap bg1="lt1" bg2="lt2" tx1="dk1" tx2="dk2" accent1="accent1" accent2="accent2" accent3="accent3" accent4="accent4" accent5="accent5" accent6="accent6" hlink="hlink" folHlink="folHlink"/>
  <p:sldLayoutIdLst>
    <p:sldLayoutId id="2147483687" r:id="rId3"/>
  </p:sldLayoutIdLst>
</p:sldMaster>
</file>

<file path=ppt/slideMasters/slideMaster2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61" name="PlaceHolder 1"/>
          <p:cNvSpPr>
            <a:spLocks noGrp="1"/>
          </p:cNvSpPr>
          <p:nvPr>
            <p:ph type="body"/>
          </p:nvPr>
        </p:nvSpPr>
        <p:spPr>
          <a:xfrm>
            <a:off x="0" y="0"/>
            <a:ext cx="9143640" cy="5143320"/>
          </a:xfrm>
          <a:prstGeom prst="rect">
            <a:avLst/>
          </a:prstGeom>
          <a:noFill/>
          <a:ln w="0">
            <a:noFill/>
          </a:ln>
        </p:spPr>
        <p:txBody>
          <a:bodyPr lIns="90000" rIns="90000" tIns="45000" bIns="45000" anchor="t">
            <a:normAutofit/>
          </a:bodyPr>
          <a:p>
            <a:pPr marL="432000" indent="-324000">
              <a:spcBef>
                <a:spcPts val="1417"/>
              </a:spcBef>
              <a:buClr>
                <a:srgbClr val="ffffff"/>
              </a:buClr>
              <a:buSzPct val="45000"/>
              <a:buFont typeface="Wingdings" charset="2"/>
              <a:buChar char=""/>
            </a:pPr>
            <a:r>
              <a:rPr b="0" lang="fr-FR" sz="1800" spc="-1" strike="noStrike">
                <a:solidFill>
                  <a:srgbClr val="000000"/>
                </a:solidFill>
                <a:latin typeface="Arial"/>
              </a:rPr>
              <a:t>Click to edit the outline text format</a:t>
            </a:r>
            <a:endParaRPr b="0" lang="fr-FR" sz="18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fr-FR" sz="1800" spc="-1" strike="noStrike">
                <a:solidFill>
                  <a:srgbClr val="000000"/>
                </a:solidFill>
                <a:latin typeface="Arial"/>
              </a:rPr>
              <a:t>Second Outline Level</a:t>
            </a:r>
            <a:endParaRPr b="0" lang="fr-FR" sz="18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fr-FR" sz="1800" spc="-1" strike="noStrike">
                <a:solidFill>
                  <a:srgbClr val="000000"/>
                </a:solidFill>
                <a:latin typeface="Arial"/>
              </a:rPr>
              <a:t>Third Outline Level</a:t>
            </a:r>
            <a:endParaRPr b="0" lang="fr-FR" sz="18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fr-FR" sz="1800" spc="-1" strike="noStrike">
                <a:solidFill>
                  <a:srgbClr val="000000"/>
                </a:solidFill>
                <a:latin typeface="Arial"/>
              </a:rPr>
              <a:t>Fourth Outline Level</a:t>
            </a:r>
            <a:endParaRPr b="0" lang="fr-FR" sz="18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fr-FR" sz="1800" spc="-1" strike="noStrike">
                <a:solidFill>
                  <a:srgbClr val="000000"/>
                </a:solidFill>
                <a:latin typeface="Arial"/>
              </a:rPr>
              <a:t>Fifth Outline Level</a:t>
            </a:r>
            <a:endParaRPr b="0" lang="fr-FR" sz="18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fr-FR" sz="1800" spc="-1" strike="noStrike">
                <a:solidFill>
                  <a:srgbClr val="000000"/>
                </a:solidFill>
                <a:latin typeface="Arial"/>
              </a:rPr>
              <a:t>Sixth Outline Level</a:t>
            </a:r>
            <a:endParaRPr b="0" lang="fr-FR" sz="18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fr-FR" sz="1800" spc="-1" strike="noStrike">
                <a:solidFill>
                  <a:srgbClr val="000000"/>
                </a:solidFill>
                <a:latin typeface="Arial"/>
              </a:rPr>
              <a:t>Seventh Outline Level</a:t>
            </a:r>
            <a:endParaRPr b="0" lang="fr-FR" sz="1800" spc="-1" strike="noStrike">
              <a:solidFill>
                <a:srgbClr val="000000"/>
              </a:solidFill>
              <a:latin typeface="Arial"/>
            </a:endParaRPr>
          </a:p>
        </p:txBody>
      </p:sp>
      <p:sp>
        <p:nvSpPr>
          <p:cNvPr id="62" name="PlaceHolder 2"/>
          <p:cNvSpPr>
            <a:spLocks noGrp="1"/>
          </p:cNvSpPr>
          <p:nvPr>
            <p:ph type="title"/>
          </p:nvPr>
        </p:nvSpPr>
        <p:spPr>
          <a:xfrm>
            <a:off x="4969080" y="3721320"/>
            <a:ext cx="3946320" cy="884160"/>
          </a:xfrm>
          <a:prstGeom prst="rect">
            <a:avLst/>
          </a:prstGeom>
          <a:noFill/>
          <a:ln w="0">
            <a:noFill/>
          </a:ln>
        </p:spPr>
        <p:txBody>
          <a:bodyPr lIns="91440" rIns="91440" tIns="91440" bIns="91440" anchor="b">
            <a:noAutofit/>
          </a:bodyPr>
          <a:p>
            <a:pPr indent="0">
              <a:buNone/>
            </a:pPr>
            <a:r>
              <a:rPr b="0" lang="fr-FR" sz="1800" spc="-1" strike="noStrike">
                <a:solidFill>
                  <a:schemeClr val="dk1"/>
                </a:solidFill>
                <a:latin typeface="Arial"/>
              </a:rPr>
              <a:t>Click to edit the title text format</a:t>
            </a:r>
            <a:endParaRPr b="0" lang="fr-FR" sz="1800" spc="-1" strike="noStrike">
              <a:solidFill>
                <a:schemeClr val="dk1"/>
              </a:solidFill>
              <a:latin typeface="Arial"/>
            </a:endParaRPr>
          </a:p>
        </p:txBody>
      </p:sp>
    </p:spTree>
  </p:cSld>
  <p:clrMap bg1="lt1" bg2="lt2" tx1="dk1" tx2="dk2" accent1="accent1" accent2="accent2" accent3="accent3" accent4="accent4" accent5="accent5" accent6="accent6" hlink="hlink" folHlink="folHlink"/>
  <p:sldLayoutIdLst>
    <p:sldLayoutId id="2147483689" r:id="rId2"/>
  </p:sldLayoutIdLst>
</p:sldMaster>
</file>

<file path=ppt/slideMasters/slideMaster2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dk1"/>
        </a:solidFill>
      </p:bgPr>
    </p:bg>
    <p:spTree>
      <p:nvGrpSpPr>
        <p:cNvPr id="1" name=""/>
        <p:cNvGrpSpPr/>
        <p:nvPr/>
      </p:nvGrpSpPr>
      <p:grpSpPr>
        <a:xfrm>
          <a:off x="0" y="0"/>
          <a:ext cx="0" cy="0"/>
          <a:chOff x="0" y="0"/>
          <a:chExt cx="0" cy="0"/>
        </a:xfrm>
      </p:grpSpPr>
    </p:spTree>
  </p:cSld>
  <p:clrMap bg1="lt1" bg2="lt2" tx1="dk1" tx2="dk2" accent1="accent1" accent2="accent2" accent3="accent3" accent4="accent4" accent5="accent5" accent6="accent6" hlink="hlink" folHlink="folHlink"/>
  <p:sldLayoutIdLst>
    <p:sldLayoutId id="2147483691" r:id="rId2"/>
  </p:sldLayoutIdLst>
</p:sldMaster>
</file>

<file path=ppt/slideMasters/slideMaster2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dk1"/>
        </a:solidFill>
      </p:bgPr>
    </p:bg>
    <p:spTree>
      <p:nvGrpSpPr>
        <p:cNvPr id="1" name=""/>
        <p:cNvGrpSpPr/>
        <p:nvPr/>
      </p:nvGrpSpPr>
      <p:grpSpPr>
        <a:xfrm>
          <a:off x="0" y="0"/>
          <a:ext cx="0" cy="0"/>
          <a:chOff x="0" y="0"/>
          <a:chExt cx="0" cy="0"/>
        </a:xfrm>
      </p:grpSpPr>
      <p:sp>
        <p:nvSpPr>
          <p:cNvPr id="63" name="Google Shape;99;p25"/>
          <p:cNvSpPr/>
          <p:nvPr/>
        </p:nvSpPr>
        <p:spPr>
          <a:xfrm>
            <a:off x="0" y="-10440"/>
            <a:ext cx="9143640" cy="1180440"/>
          </a:xfrm>
          <a:prstGeom prst="rect">
            <a:avLst/>
          </a:prstGeom>
          <a:solidFill>
            <a:schemeClr val="accent2"/>
          </a:solidFill>
          <a:ln w="0">
            <a:noFill/>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pc="-1" strike="noStrike">
              <a:solidFill>
                <a:srgbClr val="000000"/>
              </a:solidFill>
              <a:latin typeface="OpenSymbol"/>
            </a:endParaRPr>
          </a:p>
        </p:txBody>
      </p:sp>
      <p:sp>
        <p:nvSpPr>
          <p:cNvPr id="64" name="PlaceHolder 1"/>
          <p:cNvSpPr>
            <a:spLocks noGrp="1"/>
          </p:cNvSpPr>
          <p:nvPr>
            <p:ph type="title"/>
          </p:nvPr>
        </p:nvSpPr>
        <p:spPr>
          <a:xfrm>
            <a:off x="713160" y="539640"/>
            <a:ext cx="7717320" cy="482040"/>
          </a:xfrm>
          <a:prstGeom prst="rect">
            <a:avLst/>
          </a:prstGeom>
          <a:noFill/>
          <a:ln w="0">
            <a:noFill/>
          </a:ln>
        </p:spPr>
        <p:txBody>
          <a:bodyPr lIns="91440" rIns="91440" tIns="91440" bIns="91440" anchor="t">
            <a:noAutofit/>
          </a:bodyPr>
          <a:p>
            <a:pPr indent="0">
              <a:buNone/>
            </a:pPr>
            <a:r>
              <a:rPr b="0" lang="fr-FR" sz="2200" spc="-1" strike="noStrike">
                <a:solidFill>
                  <a:schemeClr val="dk1"/>
                </a:solidFill>
                <a:latin typeface="Arial"/>
              </a:rPr>
              <a:t>Click to edit the title text format</a:t>
            </a:r>
            <a:endParaRPr b="0" lang="fr-FR" sz="2200" spc="-1" strike="noStrike">
              <a:solidFill>
                <a:schemeClr val="dk1"/>
              </a:solidFill>
              <a:latin typeface="Arial"/>
            </a:endParaRPr>
          </a:p>
        </p:txBody>
      </p:sp>
    </p:spTree>
  </p:cSld>
  <p:clrMap bg1="lt1" bg2="lt2" tx1="dk1" tx2="dk2" accent1="accent1" accent2="accent2" accent3="accent3" accent4="accent4" accent5="accent5" accent6="accent6" hlink="hlink" folHlink="folHlink"/>
  <p:sldLayoutIdLst>
    <p:sldLayoutId id="2147483693" r:id="rId2"/>
  </p:sldLayoutIdLst>
</p:sldMaster>
</file>

<file path=ppt/slideMasters/slideMaster2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dk1"/>
        </a:solidFill>
      </p:bgPr>
    </p:bg>
    <p:spTree>
      <p:nvGrpSpPr>
        <p:cNvPr id="1" name=""/>
        <p:cNvGrpSpPr/>
        <p:nvPr/>
      </p:nvGrpSpPr>
      <p:grpSpPr>
        <a:xfrm>
          <a:off x="0" y="0"/>
          <a:ext cx="0" cy="0"/>
          <a:chOff x="0" y="0"/>
          <a:chExt cx="0" cy="0"/>
        </a:xfrm>
      </p:grpSpPr>
      <p:sp>
        <p:nvSpPr>
          <p:cNvPr id="65" name="Google Shape;102;p26"/>
          <p:cNvSpPr/>
          <p:nvPr/>
        </p:nvSpPr>
        <p:spPr>
          <a:xfrm>
            <a:off x="0" y="-10440"/>
            <a:ext cx="9143640" cy="1180440"/>
          </a:xfrm>
          <a:prstGeom prst="rect">
            <a:avLst/>
          </a:prstGeom>
          <a:solidFill>
            <a:schemeClr val="accent2"/>
          </a:solidFill>
          <a:ln w="0">
            <a:noFill/>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pc="-1" strike="noStrike">
              <a:solidFill>
                <a:srgbClr val="000000"/>
              </a:solidFill>
              <a:latin typeface="OpenSymbol"/>
            </a:endParaRPr>
          </a:p>
        </p:txBody>
      </p:sp>
      <p:sp>
        <p:nvSpPr>
          <p:cNvPr id="66" name="PlaceHolder 1"/>
          <p:cNvSpPr>
            <a:spLocks noGrp="1"/>
          </p:cNvSpPr>
          <p:nvPr>
            <p:ph type="title"/>
          </p:nvPr>
        </p:nvSpPr>
        <p:spPr>
          <a:xfrm>
            <a:off x="728640" y="539640"/>
            <a:ext cx="3347280" cy="482040"/>
          </a:xfrm>
          <a:prstGeom prst="rect">
            <a:avLst/>
          </a:prstGeom>
          <a:noFill/>
          <a:ln w="0">
            <a:noFill/>
          </a:ln>
        </p:spPr>
        <p:txBody>
          <a:bodyPr lIns="91440" rIns="91440" tIns="91440" bIns="91440" anchor="t">
            <a:noAutofit/>
          </a:bodyPr>
          <a:p>
            <a:pPr indent="0">
              <a:buNone/>
            </a:pPr>
            <a:r>
              <a:rPr b="0" lang="fr-FR" sz="2200" spc="-1" strike="noStrike">
                <a:solidFill>
                  <a:schemeClr val="dk1"/>
                </a:solidFill>
                <a:latin typeface="Arial"/>
              </a:rPr>
              <a:t>Click to edit the title text format</a:t>
            </a:r>
            <a:endParaRPr b="0" lang="fr-FR" sz="2200" spc="-1" strike="noStrike">
              <a:solidFill>
                <a:schemeClr val="dk1"/>
              </a:solidFill>
              <a:latin typeface="Arial"/>
            </a:endParaRPr>
          </a:p>
        </p:txBody>
      </p:sp>
      <p:sp>
        <p:nvSpPr>
          <p:cNvPr id="67" name="PlaceHolder 2"/>
          <p:cNvSpPr>
            <a:spLocks noGrp="1"/>
          </p:cNvSpPr>
          <p:nvPr>
            <p:ph type="title"/>
          </p:nvPr>
        </p:nvSpPr>
        <p:spPr>
          <a:xfrm>
            <a:off x="4977720" y="539640"/>
            <a:ext cx="3458160" cy="482040"/>
          </a:xfrm>
          <a:prstGeom prst="rect">
            <a:avLst/>
          </a:prstGeom>
          <a:noFill/>
          <a:ln w="0">
            <a:noFill/>
          </a:ln>
        </p:spPr>
        <p:txBody>
          <a:bodyPr lIns="91440" rIns="91440" tIns="91440" bIns="91440" anchor="t">
            <a:noAutofit/>
          </a:bodyPr>
          <a:p>
            <a:pPr indent="0">
              <a:buNone/>
            </a:pPr>
            <a:r>
              <a:rPr b="0" lang="fr-FR" sz="2200" spc="-1" strike="noStrike">
                <a:solidFill>
                  <a:schemeClr val="dk1"/>
                </a:solidFill>
                <a:latin typeface="Arial"/>
              </a:rPr>
              <a:t>Click to edit the title text format</a:t>
            </a:r>
            <a:endParaRPr b="0" lang="fr-FR" sz="2200" spc="-1" strike="noStrike">
              <a:solidFill>
                <a:schemeClr val="dk1"/>
              </a:solidFill>
              <a:latin typeface="Arial"/>
            </a:endParaRPr>
          </a:p>
        </p:txBody>
      </p:sp>
    </p:spTree>
  </p:cSld>
  <p:clrMap bg1="lt1" bg2="lt2" tx1="dk1" tx2="dk2" accent1="accent1" accent2="accent2" accent3="accent3" accent4="accent4" accent5="accent5" accent6="accent6" hlink="hlink" folHlink="folHlink"/>
  <p:sldLayoutIdLst>
    <p:sldLayoutId id="2147483695" r:id="rId2"/>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Tree>
  </p:cSld>
  <p:clrMap bg1="lt1" bg2="lt2" tx1="dk1" tx2="dk2" accent1="accent1" accent2="accent2" accent3="accent3" accent4="accent4" accent5="accent5" accent6="accent6" hlink="hlink" folHlink="folHlink"/>
  <p:sldLayoutIdLst>
    <p:sldLayoutId id="2147483653" r:id="rId2"/>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7" name="PlaceHolder 1"/>
          <p:cNvSpPr>
            <a:spLocks noGrp="1"/>
          </p:cNvSpPr>
          <p:nvPr>
            <p:ph type="title"/>
          </p:nvPr>
        </p:nvSpPr>
        <p:spPr>
          <a:xfrm>
            <a:off x="1446840" y="614880"/>
            <a:ext cx="6915960" cy="1846800"/>
          </a:xfrm>
          <a:prstGeom prst="rect">
            <a:avLst/>
          </a:prstGeom>
          <a:noFill/>
          <a:ln w="0">
            <a:noFill/>
          </a:ln>
        </p:spPr>
        <p:txBody>
          <a:bodyPr lIns="91440" rIns="91440" tIns="91440" bIns="91440" anchor="b">
            <a:noAutofit/>
          </a:bodyPr>
          <a:p>
            <a:pPr indent="0">
              <a:buNone/>
            </a:pPr>
            <a:r>
              <a:rPr b="0" lang="fr-FR" sz="5000" spc="-1" strike="noStrike">
                <a:solidFill>
                  <a:schemeClr val="dk1"/>
                </a:solidFill>
                <a:latin typeface="Arial"/>
              </a:rPr>
              <a:t>Click to edit the title text format</a:t>
            </a:r>
            <a:endParaRPr b="0" lang="fr-FR" sz="5000" spc="-1" strike="noStrike">
              <a:solidFill>
                <a:schemeClr val="dk1"/>
              </a:solidFill>
              <a:latin typeface="Arial"/>
            </a:endParaRPr>
          </a:p>
        </p:txBody>
      </p:sp>
      <p:pic>
        <p:nvPicPr>
          <p:cNvPr id="8" name="Google Shape;53;p13" descr=""/>
          <p:cNvPicPr/>
          <p:nvPr/>
        </p:nvPicPr>
        <p:blipFill>
          <a:blip r:embed="rId2"/>
          <a:srcRect l="0" t="3115" r="0" b="-4959"/>
          <a:stretch/>
        </p:blipFill>
        <p:spPr>
          <a:xfrm>
            <a:off x="-5568840" y="-2605320"/>
            <a:ext cx="12059280" cy="12282120"/>
          </a:xfrm>
          <a:prstGeom prst="rect">
            <a:avLst/>
          </a:prstGeom>
          <a:ln w="0">
            <a:noFill/>
          </a:ln>
        </p:spPr>
      </p:pic>
      <p:pic>
        <p:nvPicPr>
          <p:cNvPr id="9" name="Google Shape;54;p13" descr=""/>
          <p:cNvPicPr/>
          <p:nvPr/>
        </p:nvPicPr>
        <p:blipFill>
          <a:blip r:embed="rId3"/>
          <a:srcRect l="6383" t="0" r="6393" b="0"/>
          <a:stretch/>
        </p:blipFill>
        <p:spPr>
          <a:xfrm>
            <a:off x="-3469680" y="1772640"/>
            <a:ext cx="8813520" cy="5851440"/>
          </a:xfrm>
          <a:prstGeom prst="rect">
            <a:avLst/>
          </a:prstGeom>
          <a:ln w="0">
            <a:noFill/>
          </a:ln>
        </p:spPr>
      </p:pic>
      <p:sp>
        <p:nvSpPr>
          <p:cNvPr id="10"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fr-FR" sz="1400" spc="-1" strike="noStrike">
                <a:solidFill>
                  <a:srgbClr val="000000"/>
                </a:solidFill>
                <a:latin typeface="Arial"/>
              </a:rPr>
              <a:t>Click to edit the outline text format</a:t>
            </a:r>
            <a:endParaRPr b="0" lang="fr-FR" sz="14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fr-FR" sz="1400" spc="-1" strike="noStrike">
                <a:solidFill>
                  <a:srgbClr val="000000"/>
                </a:solidFill>
                <a:latin typeface="Arial"/>
              </a:rPr>
              <a:t>Second Outline Level</a:t>
            </a:r>
            <a:endParaRPr b="0" lang="fr-FR" sz="14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fr-FR" sz="1400" spc="-1" strike="noStrike">
                <a:solidFill>
                  <a:srgbClr val="000000"/>
                </a:solidFill>
                <a:latin typeface="Arial"/>
              </a:rPr>
              <a:t>Third Outline Level</a:t>
            </a:r>
            <a:endParaRPr b="0" lang="fr-FR" sz="14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fr-FR" sz="1400" spc="-1" strike="noStrike">
                <a:solidFill>
                  <a:srgbClr val="000000"/>
                </a:solidFill>
                <a:latin typeface="Arial"/>
              </a:rPr>
              <a:t>Fourth Outline Level</a:t>
            </a:r>
            <a:endParaRPr b="0" lang="fr-FR" sz="14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fr-FR" sz="2000" spc="-1" strike="noStrike">
                <a:solidFill>
                  <a:srgbClr val="000000"/>
                </a:solidFill>
                <a:latin typeface="Arial"/>
              </a:rPr>
              <a:t>Fifth Outline Level</a:t>
            </a:r>
            <a:endParaRPr b="0" lang="fr-FR" sz="20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fr-FR" sz="2000" spc="-1" strike="noStrike">
                <a:solidFill>
                  <a:srgbClr val="000000"/>
                </a:solidFill>
                <a:latin typeface="Arial"/>
              </a:rPr>
              <a:t>Sixth Outline Level</a:t>
            </a:r>
            <a:endParaRPr b="0" lang="fr-FR" sz="20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fr-FR" sz="2000" spc="-1" strike="noStrike">
                <a:solidFill>
                  <a:srgbClr val="000000"/>
                </a:solidFill>
                <a:latin typeface="Arial"/>
              </a:rPr>
              <a:t>Seventh Outline Level</a:t>
            </a:r>
            <a:endParaRPr b="0" lang="fr-FR"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55" r:id="rId4"/>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11" name="PlaceHolder 1"/>
          <p:cNvSpPr>
            <a:spLocks noGrp="1"/>
          </p:cNvSpPr>
          <p:nvPr>
            <p:ph type="body"/>
          </p:nvPr>
        </p:nvSpPr>
        <p:spPr>
          <a:xfrm>
            <a:off x="4888800" y="0"/>
            <a:ext cx="4255200" cy="5143320"/>
          </a:xfrm>
          <a:prstGeom prst="rect">
            <a:avLst/>
          </a:prstGeom>
          <a:noFill/>
          <a:ln w="0">
            <a:noFill/>
          </a:ln>
        </p:spPr>
        <p:txBody>
          <a:bodyPr lIns="90000" rIns="90000" tIns="45000" bIns="45000" anchor="t">
            <a:normAutofit/>
          </a:bodyPr>
          <a:p>
            <a:pPr marL="432000" indent="-324000">
              <a:spcBef>
                <a:spcPts val="1417"/>
              </a:spcBef>
              <a:buClr>
                <a:srgbClr val="ffffff"/>
              </a:buClr>
              <a:buSzPct val="45000"/>
              <a:buFont typeface="Wingdings" charset="2"/>
              <a:buChar char=""/>
            </a:pPr>
            <a:r>
              <a:rPr b="0" lang="fr-FR" sz="1800" spc="-1" strike="noStrike">
                <a:solidFill>
                  <a:srgbClr val="000000"/>
                </a:solidFill>
                <a:latin typeface="Arial"/>
              </a:rPr>
              <a:t>Click to edit the outline text format</a:t>
            </a:r>
            <a:endParaRPr b="0" lang="fr-FR" sz="18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fr-FR" sz="1800" spc="-1" strike="noStrike">
                <a:solidFill>
                  <a:srgbClr val="000000"/>
                </a:solidFill>
                <a:latin typeface="Arial"/>
              </a:rPr>
              <a:t>Second Outline Level</a:t>
            </a:r>
            <a:endParaRPr b="0" lang="fr-FR" sz="18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fr-FR" sz="1800" spc="-1" strike="noStrike">
                <a:solidFill>
                  <a:srgbClr val="000000"/>
                </a:solidFill>
                <a:latin typeface="Arial"/>
              </a:rPr>
              <a:t>Third Outline Level</a:t>
            </a:r>
            <a:endParaRPr b="0" lang="fr-FR" sz="18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fr-FR" sz="1800" spc="-1" strike="noStrike">
                <a:solidFill>
                  <a:srgbClr val="000000"/>
                </a:solidFill>
                <a:latin typeface="Arial"/>
              </a:rPr>
              <a:t>Fourth Outline Level</a:t>
            </a:r>
            <a:endParaRPr b="0" lang="fr-FR" sz="18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fr-FR" sz="1800" spc="-1" strike="noStrike">
                <a:solidFill>
                  <a:srgbClr val="000000"/>
                </a:solidFill>
                <a:latin typeface="Arial"/>
              </a:rPr>
              <a:t>Fifth Outline Level</a:t>
            </a:r>
            <a:endParaRPr b="0" lang="fr-FR" sz="18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fr-FR" sz="1800" spc="-1" strike="noStrike">
                <a:solidFill>
                  <a:srgbClr val="000000"/>
                </a:solidFill>
                <a:latin typeface="Arial"/>
              </a:rPr>
              <a:t>Sixth Outline Level</a:t>
            </a:r>
            <a:endParaRPr b="0" lang="fr-FR" sz="18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fr-FR" sz="1800" spc="-1" strike="noStrike">
                <a:solidFill>
                  <a:srgbClr val="000000"/>
                </a:solidFill>
                <a:latin typeface="Arial"/>
              </a:rPr>
              <a:t>Seventh Outline Level</a:t>
            </a:r>
            <a:endParaRPr b="0" lang="fr-FR" sz="1800" spc="-1" strike="noStrike">
              <a:solidFill>
                <a:srgbClr val="000000"/>
              </a:solidFill>
              <a:latin typeface="Arial"/>
            </a:endParaRPr>
          </a:p>
        </p:txBody>
      </p:sp>
      <p:sp>
        <p:nvSpPr>
          <p:cNvPr id="12" name="PlaceHolder 2"/>
          <p:cNvSpPr>
            <a:spLocks noGrp="1"/>
          </p:cNvSpPr>
          <p:nvPr>
            <p:ph type="title"/>
          </p:nvPr>
        </p:nvSpPr>
        <p:spPr>
          <a:xfrm>
            <a:off x="228600" y="3364920"/>
            <a:ext cx="4342680" cy="1277640"/>
          </a:xfrm>
          <a:prstGeom prst="rect">
            <a:avLst/>
          </a:prstGeom>
          <a:noFill/>
          <a:ln w="0">
            <a:noFill/>
          </a:ln>
        </p:spPr>
        <p:txBody>
          <a:bodyPr lIns="91440" rIns="91440" tIns="91440" bIns="91440" anchor="b">
            <a:noAutofit/>
          </a:bodyPr>
          <a:p>
            <a:pPr indent="0">
              <a:buNone/>
            </a:pPr>
            <a:r>
              <a:rPr b="0" lang="fr-FR" sz="3200" spc="-1" strike="noStrike">
                <a:solidFill>
                  <a:schemeClr val="dk1"/>
                </a:solidFill>
                <a:latin typeface="Arial"/>
              </a:rPr>
              <a:t>Click to edit the title text format</a:t>
            </a:r>
            <a:endParaRPr b="0" lang="fr-FR" sz="3200" spc="-1" strike="noStrike">
              <a:solidFill>
                <a:schemeClr val="dk1"/>
              </a:solidFill>
              <a:latin typeface="Arial"/>
            </a:endParaRPr>
          </a:p>
        </p:txBody>
      </p:sp>
      <p:pic>
        <p:nvPicPr>
          <p:cNvPr id="13" name="Google Shape;59;p14" descr=""/>
          <p:cNvPicPr/>
          <p:nvPr/>
        </p:nvPicPr>
        <p:blipFill>
          <a:blip r:embed="rId2"/>
          <a:srcRect l="0" t="8325" r="0" b="8325"/>
          <a:stretch/>
        </p:blipFill>
        <p:spPr>
          <a:xfrm>
            <a:off x="-2659680" y="-4391280"/>
            <a:ext cx="8353440" cy="6962400"/>
          </a:xfrm>
          <a:prstGeom prst="rect">
            <a:avLst/>
          </a:prstGeom>
          <a:ln w="0">
            <a:noFill/>
          </a:ln>
        </p:spPr>
      </p:pic>
    </p:spTree>
  </p:cSld>
  <p:clrMap bg1="lt1" bg2="lt2" tx1="dk1" tx2="dk2" accent1="accent1" accent2="accent2" accent3="accent3" accent4="accent4" accent5="accent5" accent6="accent6" hlink="hlink" folHlink="folHlink"/>
  <p:sldLayoutIdLst>
    <p:sldLayoutId id="2147483657" r:id="rId3"/>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14" name="PlaceHolder 1"/>
          <p:cNvSpPr>
            <a:spLocks noGrp="1"/>
          </p:cNvSpPr>
          <p:nvPr>
            <p:ph type="body"/>
          </p:nvPr>
        </p:nvSpPr>
        <p:spPr>
          <a:xfrm>
            <a:off x="0" y="0"/>
            <a:ext cx="9143640" cy="5143320"/>
          </a:xfrm>
          <a:prstGeom prst="rect">
            <a:avLst/>
          </a:prstGeom>
          <a:noFill/>
          <a:ln w="0">
            <a:noFill/>
          </a:ln>
        </p:spPr>
        <p:txBody>
          <a:bodyPr lIns="90000" rIns="90000" tIns="45000" bIns="45000" anchor="t">
            <a:normAutofit/>
          </a:bodyPr>
          <a:p>
            <a:pPr marL="432000" indent="-324000">
              <a:spcBef>
                <a:spcPts val="1417"/>
              </a:spcBef>
              <a:buClr>
                <a:srgbClr val="ffffff"/>
              </a:buClr>
              <a:buSzPct val="45000"/>
              <a:buFont typeface="Wingdings" charset="2"/>
              <a:buChar char=""/>
            </a:pPr>
            <a:r>
              <a:rPr b="0" lang="fr-FR" sz="1800" spc="-1" strike="noStrike">
                <a:solidFill>
                  <a:srgbClr val="000000"/>
                </a:solidFill>
                <a:latin typeface="Arial"/>
              </a:rPr>
              <a:t>Click to edit the outline text format</a:t>
            </a:r>
            <a:endParaRPr b="0" lang="fr-FR" sz="18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fr-FR" sz="1800" spc="-1" strike="noStrike">
                <a:solidFill>
                  <a:srgbClr val="000000"/>
                </a:solidFill>
                <a:latin typeface="Arial"/>
              </a:rPr>
              <a:t>Second Outline Level</a:t>
            </a:r>
            <a:endParaRPr b="0" lang="fr-FR" sz="18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fr-FR" sz="1800" spc="-1" strike="noStrike">
                <a:solidFill>
                  <a:srgbClr val="000000"/>
                </a:solidFill>
                <a:latin typeface="Arial"/>
              </a:rPr>
              <a:t>Third Outline Level</a:t>
            </a:r>
            <a:endParaRPr b="0" lang="fr-FR" sz="18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fr-FR" sz="1800" spc="-1" strike="noStrike">
                <a:solidFill>
                  <a:srgbClr val="000000"/>
                </a:solidFill>
                <a:latin typeface="Arial"/>
              </a:rPr>
              <a:t>Fourth Outline Level</a:t>
            </a:r>
            <a:endParaRPr b="0" lang="fr-FR" sz="18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fr-FR" sz="1800" spc="-1" strike="noStrike">
                <a:solidFill>
                  <a:srgbClr val="000000"/>
                </a:solidFill>
                <a:latin typeface="Arial"/>
              </a:rPr>
              <a:t>Fifth Outline Level</a:t>
            </a:r>
            <a:endParaRPr b="0" lang="fr-FR" sz="18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fr-FR" sz="1800" spc="-1" strike="noStrike">
                <a:solidFill>
                  <a:srgbClr val="000000"/>
                </a:solidFill>
                <a:latin typeface="Arial"/>
              </a:rPr>
              <a:t>Sixth Outline Level</a:t>
            </a:r>
            <a:endParaRPr b="0" lang="fr-FR" sz="18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fr-FR" sz="1800" spc="-1" strike="noStrike">
                <a:solidFill>
                  <a:srgbClr val="000000"/>
                </a:solidFill>
                <a:latin typeface="Arial"/>
              </a:rPr>
              <a:t>Seventh Outline Level</a:t>
            </a:r>
            <a:endParaRPr b="0" lang="fr-FR" sz="1800" spc="-1" strike="noStrike">
              <a:solidFill>
                <a:srgbClr val="000000"/>
              </a:solidFill>
              <a:latin typeface="Arial"/>
            </a:endParaRPr>
          </a:p>
        </p:txBody>
      </p:sp>
      <p:sp>
        <p:nvSpPr>
          <p:cNvPr id="15" name="PlaceHolder 2"/>
          <p:cNvSpPr>
            <a:spLocks noGrp="1"/>
          </p:cNvSpPr>
          <p:nvPr>
            <p:ph type="title"/>
          </p:nvPr>
        </p:nvSpPr>
        <p:spPr>
          <a:xfrm>
            <a:off x="4187160" y="3023640"/>
            <a:ext cx="4243320" cy="1642680"/>
          </a:xfrm>
          <a:prstGeom prst="rect">
            <a:avLst/>
          </a:prstGeom>
          <a:noFill/>
          <a:ln w="0">
            <a:noFill/>
          </a:ln>
        </p:spPr>
        <p:txBody>
          <a:bodyPr lIns="91440" rIns="91440" tIns="91440" bIns="91440" anchor="b">
            <a:noAutofit/>
          </a:bodyPr>
          <a:p>
            <a:pPr indent="0">
              <a:buNone/>
            </a:pPr>
            <a:r>
              <a:rPr b="0" lang="fr-FR" sz="4000" spc="-1" strike="noStrike">
                <a:solidFill>
                  <a:schemeClr val="dk1"/>
                </a:solidFill>
                <a:latin typeface="Arial"/>
              </a:rPr>
              <a:t>Click to edit the title text format</a:t>
            </a:r>
            <a:endParaRPr b="0" lang="fr-FR" sz="4000" spc="-1" strike="noStrike">
              <a:solidFill>
                <a:schemeClr val="dk1"/>
              </a:solidFill>
              <a:latin typeface="Arial"/>
            </a:endParaRPr>
          </a:p>
        </p:txBody>
      </p:sp>
      <p:sp>
        <p:nvSpPr>
          <p:cNvPr id="16" name="PlaceHolder 3"/>
          <p:cNvSpPr>
            <a:spLocks noGrp="1"/>
          </p:cNvSpPr>
          <p:nvPr>
            <p:ph type="title"/>
          </p:nvPr>
        </p:nvSpPr>
        <p:spPr>
          <a:xfrm>
            <a:off x="628560" y="3089880"/>
            <a:ext cx="1940760" cy="1642680"/>
          </a:xfrm>
          <a:prstGeom prst="rect">
            <a:avLst/>
          </a:prstGeom>
          <a:noFill/>
          <a:ln w="0">
            <a:noFill/>
          </a:ln>
        </p:spPr>
        <p:txBody>
          <a:bodyPr lIns="91440" rIns="91440" tIns="91440" bIns="91440" anchor="b">
            <a:noAutofit/>
          </a:bodyPr>
          <a:p>
            <a:pPr indent="0">
              <a:lnSpc>
                <a:spcPct val="100000"/>
              </a:lnSpc>
              <a:buNone/>
            </a:pPr>
            <a:r>
              <a:rPr b="1" lang="fr-FR" sz="6000" spc="-1" strike="noStrike">
                <a:solidFill>
                  <a:schemeClr val="dk1"/>
                </a:solidFill>
                <a:latin typeface="Bai Jamjuree"/>
                <a:ea typeface="Bai Jamjuree"/>
              </a:rPr>
              <a:t>xx%</a:t>
            </a:r>
            <a:endParaRPr b="0" lang="fr-FR" sz="6000" spc="-1" strike="noStrike">
              <a:solidFill>
                <a:schemeClr val="dk1"/>
              </a:solidFill>
              <a:latin typeface="Arial"/>
            </a:endParaRPr>
          </a:p>
        </p:txBody>
      </p:sp>
      <p:sp>
        <p:nvSpPr>
          <p:cNvPr id="17" name="Google Shape;64;p15"/>
          <p:cNvSpPr/>
          <p:nvPr/>
        </p:nvSpPr>
        <p:spPr>
          <a:xfrm>
            <a:off x="4708440" y="539640"/>
            <a:ext cx="3721680" cy="1059480"/>
          </a:xfrm>
          <a:prstGeom prst="rect">
            <a:avLst/>
          </a:prstGeom>
          <a:noFill/>
          <a:ln w="0">
            <a:noFill/>
          </a:ln>
        </p:spPr>
        <p:style>
          <a:lnRef idx="0"/>
          <a:fillRef idx="0"/>
          <a:effectRef idx="0"/>
          <a:fontRef idx="minor"/>
        </p:style>
        <p:txBody>
          <a:bodyPr tIns="91440" bIns="91440" anchor="t">
            <a:noAutofit/>
          </a:bodyPr>
          <a:p>
            <a:pPr defTabSz="914400">
              <a:lnSpc>
                <a:spcPct val="100000"/>
              </a:lnSpc>
              <a:tabLst>
                <a:tab algn="l" pos="0"/>
              </a:tabLst>
            </a:pPr>
            <a:endParaRPr b="0" lang="en-US" sz="1800" spc="-1" strike="noStrike">
              <a:solidFill>
                <a:srgbClr val="ffffff"/>
              </a:solidFill>
              <a:latin typeface="OpenSymbol"/>
            </a:endParaRPr>
          </a:p>
        </p:txBody>
      </p:sp>
      <p:sp>
        <p:nvSpPr>
          <p:cNvPr id="18" name="Google Shape;65;p15"/>
          <p:cNvSpPr/>
          <p:nvPr/>
        </p:nvSpPr>
        <p:spPr>
          <a:xfrm>
            <a:off x="4708440" y="1822320"/>
            <a:ext cx="3721680" cy="2781360"/>
          </a:xfrm>
          <a:prstGeom prst="rect">
            <a:avLst/>
          </a:prstGeom>
          <a:noFill/>
          <a:ln w="0">
            <a:noFill/>
          </a:ln>
        </p:spPr>
        <p:style>
          <a:lnRef idx="0"/>
          <a:fillRef idx="0"/>
          <a:effectRef idx="0"/>
          <a:fontRef idx="minor"/>
        </p:style>
        <p:txBody>
          <a:bodyPr tIns="91440" bIns="91440" anchor="t">
            <a:noAutofit/>
          </a:bodyPr>
          <a:p>
            <a:pPr defTabSz="914400">
              <a:lnSpc>
                <a:spcPct val="100000"/>
              </a:lnSpc>
              <a:spcAft>
                <a:spcPts val="1001"/>
              </a:spcAft>
              <a:tabLst>
                <a:tab algn="l" pos="0"/>
              </a:tabLst>
            </a:pPr>
            <a:endParaRPr b="0" lang="en-US" sz="1800" spc="-1" strike="noStrike">
              <a:solidFill>
                <a:srgbClr val="ffffff"/>
              </a:solidFill>
              <a:latin typeface="OpenSymbol"/>
            </a:endParaRPr>
          </a:p>
        </p:txBody>
      </p:sp>
    </p:spTree>
  </p:cSld>
  <p:clrMap bg1="lt1" bg2="lt2" tx1="dk1" tx2="dk2" accent1="accent1" accent2="accent2" accent3="accent3" accent4="accent4" accent5="accent5" accent6="accent6" hlink="hlink" folHlink="folHlink"/>
  <p:sldLayoutIdLst>
    <p:sldLayoutId id="2147483659" r:id="rId2"/>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pic>
        <p:nvPicPr>
          <p:cNvPr id="19" name="Google Shape;67;p16" descr=""/>
          <p:cNvPicPr/>
          <p:nvPr/>
        </p:nvPicPr>
        <p:blipFill>
          <a:blip r:embed="rId2"/>
          <a:srcRect l="0" t="3115" r="0" b="-4959"/>
          <a:stretch/>
        </p:blipFill>
        <p:spPr>
          <a:xfrm flipH="1" rot="10800000">
            <a:off x="0" y="443160"/>
            <a:ext cx="12059280" cy="12282120"/>
          </a:xfrm>
          <a:prstGeom prst="rect">
            <a:avLst/>
          </a:prstGeom>
          <a:ln w="0">
            <a:noFill/>
          </a:ln>
        </p:spPr>
      </p:pic>
      <p:sp>
        <p:nvSpPr>
          <p:cNvPr id="20" name="PlaceHolder 1"/>
          <p:cNvSpPr>
            <a:spLocks noGrp="1"/>
          </p:cNvSpPr>
          <p:nvPr>
            <p:ph type="body"/>
          </p:nvPr>
        </p:nvSpPr>
        <p:spPr>
          <a:xfrm>
            <a:off x="0" y="0"/>
            <a:ext cx="9143640" cy="2918880"/>
          </a:xfrm>
          <a:prstGeom prst="rect">
            <a:avLst/>
          </a:prstGeom>
          <a:noFill/>
          <a:ln w="0">
            <a:noFill/>
          </a:ln>
        </p:spPr>
        <p:txBody>
          <a:bodyPr lIns="90000" rIns="90000" tIns="45000" bIns="45000" anchor="t">
            <a:normAutofit/>
          </a:bodyPr>
          <a:p>
            <a:pPr marL="432000" indent="-324000">
              <a:spcBef>
                <a:spcPts val="1417"/>
              </a:spcBef>
              <a:buClr>
                <a:srgbClr val="ffffff"/>
              </a:buClr>
              <a:buSzPct val="45000"/>
              <a:buFont typeface="Wingdings" charset="2"/>
              <a:buChar char=""/>
            </a:pPr>
            <a:r>
              <a:rPr b="0" lang="fr-FR" sz="1800" spc="-1" strike="noStrike">
                <a:solidFill>
                  <a:srgbClr val="000000"/>
                </a:solidFill>
                <a:latin typeface="Arial"/>
              </a:rPr>
              <a:t>Click to edit the outline text format</a:t>
            </a:r>
            <a:endParaRPr b="0" lang="fr-FR" sz="18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fr-FR" sz="1800" spc="-1" strike="noStrike">
                <a:solidFill>
                  <a:srgbClr val="000000"/>
                </a:solidFill>
                <a:latin typeface="Arial"/>
              </a:rPr>
              <a:t>Second Outline Level</a:t>
            </a:r>
            <a:endParaRPr b="0" lang="fr-FR" sz="18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fr-FR" sz="1800" spc="-1" strike="noStrike">
                <a:solidFill>
                  <a:srgbClr val="000000"/>
                </a:solidFill>
                <a:latin typeface="Arial"/>
              </a:rPr>
              <a:t>Third Outline Level</a:t>
            </a:r>
            <a:endParaRPr b="0" lang="fr-FR" sz="18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fr-FR" sz="1800" spc="-1" strike="noStrike">
                <a:solidFill>
                  <a:srgbClr val="000000"/>
                </a:solidFill>
                <a:latin typeface="Arial"/>
              </a:rPr>
              <a:t>Fourth Outline Level</a:t>
            </a:r>
            <a:endParaRPr b="0" lang="fr-FR" sz="18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fr-FR" sz="1800" spc="-1" strike="noStrike">
                <a:solidFill>
                  <a:srgbClr val="000000"/>
                </a:solidFill>
                <a:latin typeface="Arial"/>
              </a:rPr>
              <a:t>Fifth Outline Level</a:t>
            </a:r>
            <a:endParaRPr b="0" lang="fr-FR" sz="18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fr-FR" sz="1800" spc="-1" strike="noStrike">
                <a:solidFill>
                  <a:srgbClr val="000000"/>
                </a:solidFill>
                <a:latin typeface="Arial"/>
              </a:rPr>
              <a:t>Sixth Outline Level</a:t>
            </a:r>
            <a:endParaRPr b="0" lang="fr-FR" sz="18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fr-FR" sz="1800" spc="-1" strike="noStrike">
                <a:solidFill>
                  <a:srgbClr val="000000"/>
                </a:solidFill>
                <a:latin typeface="Arial"/>
              </a:rPr>
              <a:t>Seventh Outline Level</a:t>
            </a:r>
            <a:endParaRPr b="0" lang="fr-FR" sz="1800" spc="-1" strike="noStrike">
              <a:solidFill>
                <a:srgbClr val="000000"/>
              </a:solidFill>
              <a:latin typeface="Arial"/>
            </a:endParaRPr>
          </a:p>
        </p:txBody>
      </p:sp>
      <p:sp>
        <p:nvSpPr>
          <p:cNvPr id="21" name="PlaceHolder 2"/>
          <p:cNvSpPr>
            <a:spLocks noGrp="1"/>
          </p:cNvSpPr>
          <p:nvPr>
            <p:ph type="title"/>
          </p:nvPr>
        </p:nvSpPr>
        <p:spPr>
          <a:xfrm>
            <a:off x="310320" y="3891960"/>
            <a:ext cx="8523360" cy="750600"/>
          </a:xfrm>
          <a:prstGeom prst="rect">
            <a:avLst/>
          </a:prstGeom>
          <a:noFill/>
          <a:ln w="0">
            <a:noFill/>
          </a:ln>
        </p:spPr>
        <p:txBody>
          <a:bodyPr lIns="91440" rIns="91440" tIns="91440" bIns="91440" anchor="t">
            <a:noAutofit/>
          </a:bodyPr>
          <a:p>
            <a:pPr indent="0">
              <a:buNone/>
            </a:pPr>
            <a:r>
              <a:rPr b="0" lang="fr-FR" sz="3200" spc="-1" strike="noStrike">
                <a:solidFill>
                  <a:schemeClr val="dk1"/>
                </a:solidFill>
                <a:latin typeface="Arial"/>
              </a:rPr>
              <a:t>Click to edit the title text format</a:t>
            </a:r>
            <a:endParaRPr b="0" lang="fr-FR" sz="3200" spc="-1" strike="noStrike">
              <a:solidFill>
                <a:schemeClr val="dk1"/>
              </a:solidFill>
              <a:latin typeface="Arial"/>
            </a:endParaRPr>
          </a:p>
        </p:txBody>
      </p:sp>
    </p:spTree>
  </p:cSld>
  <p:clrMap bg1="lt1" bg2="lt2" tx1="dk1" tx2="dk2" accent1="accent1" accent2="accent2" accent3="accent3" accent4="accent4" accent5="accent5" accent6="accent6" hlink="hlink" folHlink="folHlink"/>
  <p:sldLayoutIdLst>
    <p:sldLayoutId id="2147483661" r:id="rId3"/>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pic>
        <p:nvPicPr>
          <p:cNvPr id="22" name="Google Shape;72;p17" descr=""/>
          <p:cNvPicPr/>
          <p:nvPr/>
        </p:nvPicPr>
        <p:blipFill>
          <a:blip r:embed="rId2"/>
          <a:srcRect l="0" t="3115" r="0" b="-4959"/>
          <a:stretch/>
        </p:blipFill>
        <p:spPr>
          <a:xfrm flipH="1" rot="10800000">
            <a:off x="4696920" y="-2590920"/>
            <a:ext cx="12059280" cy="12282120"/>
          </a:xfrm>
          <a:prstGeom prst="rect">
            <a:avLst/>
          </a:prstGeom>
          <a:ln w="0">
            <a:noFill/>
          </a:ln>
        </p:spPr>
      </p:pic>
      <p:sp>
        <p:nvSpPr>
          <p:cNvPr id="23" name="PlaceHolder 1"/>
          <p:cNvSpPr>
            <a:spLocks noGrp="1"/>
          </p:cNvSpPr>
          <p:nvPr>
            <p:ph type="body"/>
          </p:nvPr>
        </p:nvSpPr>
        <p:spPr>
          <a:xfrm>
            <a:off x="360" y="0"/>
            <a:ext cx="4885920" cy="5143320"/>
          </a:xfrm>
          <a:prstGeom prst="rect">
            <a:avLst/>
          </a:prstGeom>
          <a:noFill/>
          <a:ln w="0">
            <a:noFill/>
          </a:ln>
        </p:spPr>
        <p:txBody>
          <a:bodyPr lIns="90000" rIns="90000" tIns="45000" bIns="45000" anchor="t">
            <a:normAutofit/>
          </a:bodyPr>
          <a:p>
            <a:pPr marL="432000" indent="-324000">
              <a:spcBef>
                <a:spcPts val="1417"/>
              </a:spcBef>
              <a:buClr>
                <a:srgbClr val="ffffff"/>
              </a:buClr>
              <a:buSzPct val="45000"/>
              <a:buFont typeface="Wingdings" charset="2"/>
              <a:buChar char=""/>
            </a:pPr>
            <a:r>
              <a:rPr b="0" lang="fr-FR" sz="1800" spc="-1" strike="noStrike">
                <a:solidFill>
                  <a:srgbClr val="000000"/>
                </a:solidFill>
                <a:latin typeface="Arial"/>
              </a:rPr>
              <a:t>Click to edit the outline text format</a:t>
            </a:r>
            <a:endParaRPr b="0" lang="fr-FR" sz="18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fr-FR" sz="1800" spc="-1" strike="noStrike">
                <a:solidFill>
                  <a:srgbClr val="000000"/>
                </a:solidFill>
                <a:latin typeface="Arial"/>
              </a:rPr>
              <a:t>Second Outline Level</a:t>
            </a:r>
            <a:endParaRPr b="0" lang="fr-FR" sz="18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fr-FR" sz="1800" spc="-1" strike="noStrike">
                <a:solidFill>
                  <a:srgbClr val="000000"/>
                </a:solidFill>
                <a:latin typeface="Arial"/>
              </a:rPr>
              <a:t>Third Outline Level</a:t>
            </a:r>
            <a:endParaRPr b="0" lang="fr-FR" sz="18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fr-FR" sz="1800" spc="-1" strike="noStrike">
                <a:solidFill>
                  <a:srgbClr val="000000"/>
                </a:solidFill>
                <a:latin typeface="Arial"/>
              </a:rPr>
              <a:t>Fourth Outline Level</a:t>
            </a:r>
            <a:endParaRPr b="0" lang="fr-FR" sz="18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fr-FR" sz="1800" spc="-1" strike="noStrike">
                <a:solidFill>
                  <a:srgbClr val="000000"/>
                </a:solidFill>
                <a:latin typeface="Arial"/>
              </a:rPr>
              <a:t>Fifth Outline Level</a:t>
            </a:r>
            <a:endParaRPr b="0" lang="fr-FR" sz="18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fr-FR" sz="1800" spc="-1" strike="noStrike">
                <a:solidFill>
                  <a:srgbClr val="000000"/>
                </a:solidFill>
                <a:latin typeface="Arial"/>
              </a:rPr>
              <a:t>Sixth Outline Level</a:t>
            </a:r>
            <a:endParaRPr b="0" lang="fr-FR" sz="18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fr-FR" sz="1800" spc="-1" strike="noStrike">
                <a:solidFill>
                  <a:srgbClr val="000000"/>
                </a:solidFill>
                <a:latin typeface="Arial"/>
              </a:rPr>
              <a:t>Seventh Outline Level</a:t>
            </a:r>
            <a:endParaRPr b="0" lang="fr-FR" sz="1800" spc="-1" strike="noStrike">
              <a:solidFill>
                <a:srgbClr val="000000"/>
              </a:solidFill>
              <a:latin typeface="Arial"/>
            </a:endParaRPr>
          </a:p>
        </p:txBody>
      </p:sp>
      <p:sp>
        <p:nvSpPr>
          <p:cNvPr id="24" name="PlaceHolder 2"/>
          <p:cNvSpPr>
            <a:spLocks noGrp="1"/>
          </p:cNvSpPr>
          <p:nvPr>
            <p:ph type="title"/>
          </p:nvPr>
        </p:nvSpPr>
        <p:spPr>
          <a:xfrm>
            <a:off x="5208120" y="2760120"/>
            <a:ext cx="3706920" cy="1882080"/>
          </a:xfrm>
          <a:prstGeom prst="rect">
            <a:avLst/>
          </a:prstGeom>
          <a:noFill/>
          <a:ln w="0">
            <a:noFill/>
          </a:ln>
        </p:spPr>
        <p:txBody>
          <a:bodyPr lIns="91440" rIns="91440" tIns="91440" bIns="91440" anchor="b">
            <a:noAutofit/>
          </a:bodyPr>
          <a:p>
            <a:pPr indent="0">
              <a:buNone/>
            </a:pPr>
            <a:r>
              <a:rPr b="0" lang="fr-FR" sz="3200" spc="-1" strike="noStrike">
                <a:solidFill>
                  <a:schemeClr val="dk1"/>
                </a:solidFill>
                <a:latin typeface="Arial"/>
              </a:rPr>
              <a:t>Click to edit the title text format</a:t>
            </a:r>
            <a:endParaRPr b="0" lang="fr-FR" sz="3200" spc="-1" strike="noStrike">
              <a:solidFill>
                <a:schemeClr val="dk1"/>
              </a:solidFill>
              <a:latin typeface="Arial"/>
            </a:endParaRPr>
          </a:p>
        </p:txBody>
      </p:sp>
    </p:spTree>
  </p:cSld>
  <p:clrMap bg1="lt1" bg2="lt2" tx1="dk1" tx2="dk2" accent1="accent1" accent2="accent2" accent3="accent3" accent4="accent4" accent5="accent5" accent6="accent6" hlink="hlink" folHlink="folHlink"/>
  <p:sldLayoutIdLst>
    <p:sldLayoutId id="2147483663" r:id="rId3"/>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25" name="PlaceHolder 1"/>
          <p:cNvSpPr>
            <a:spLocks noGrp="1"/>
          </p:cNvSpPr>
          <p:nvPr>
            <p:ph type="body"/>
          </p:nvPr>
        </p:nvSpPr>
        <p:spPr>
          <a:xfrm>
            <a:off x="360" y="0"/>
            <a:ext cx="9143640" cy="5143320"/>
          </a:xfrm>
          <a:prstGeom prst="rect">
            <a:avLst/>
          </a:prstGeom>
          <a:noFill/>
          <a:ln w="0">
            <a:noFill/>
          </a:ln>
        </p:spPr>
        <p:txBody>
          <a:bodyPr lIns="90000" rIns="90000" tIns="45000" bIns="45000" anchor="t">
            <a:normAutofit/>
          </a:bodyPr>
          <a:p>
            <a:pPr marL="432000" indent="-324000">
              <a:spcBef>
                <a:spcPts val="1417"/>
              </a:spcBef>
              <a:buClr>
                <a:srgbClr val="ffffff"/>
              </a:buClr>
              <a:buSzPct val="45000"/>
              <a:buFont typeface="Wingdings" charset="2"/>
              <a:buChar char=""/>
            </a:pPr>
            <a:r>
              <a:rPr b="0" lang="fr-FR" sz="1800" spc="-1" strike="noStrike">
                <a:solidFill>
                  <a:srgbClr val="000000"/>
                </a:solidFill>
                <a:latin typeface="Arial"/>
              </a:rPr>
              <a:t>Click to edit the outline text format</a:t>
            </a:r>
            <a:endParaRPr b="0" lang="fr-FR" sz="18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fr-FR" sz="1800" spc="-1" strike="noStrike">
                <a:solidFill>
                  <a:srgbClr val="000000"/>
                </a:solidFill>
                <a:latin typeface="Arial"/>
              </a:rPr>
              <a:t>Second Outline Level</a:t>
            </a:r>
            <a:endParaRPr b="0" lang="fr-FR" sz="18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fr-FR" sz="1800" spc="-1" strike="noStrike">
                <a:solidFill>
                  <a:srgbClr val="000000"/>
                </a:solidFill>
                <a:latin typeface="Arial"/>
              </a:rPr>
              <a:t>Third Outline Level</a:t>
            </a:r>
            <a:endParaRPr b="0" lang="fr-FR" sz="18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fr-FR" sz="1800" spc="-1" strike="noStrike">
                <a:solidFill>
                  <a:srgbClr val="000000"/>
                </a:solidFill>
                <a:latin typeface="Arial"/>
              </a:rPr>
              <a:t>Fourth Outline Level</a:t>
            </a:r>
            <a:endParaRPr b="0" lang="fr-FR" sz="18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fr-FR" sz="1800" spc="-1" strike="noStrike">
                <a:solidFill>
                  <a:srgbClr val="000000"/>
                </a:solidFill>
                <a:latin typeface="Arial"/>
              </a:rPr>
              <a:t>Fifth Outline Level</a:t>
            </a:r>
            <a:endParaRPr b="0" lang="fr-FR" sz="18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fr-FR" sz="1800" spc="-1" strike="noStrike">
                <a:solidFill>
                  <a:srgbClr val="000000"/>
                </a:solidFill>
                <a:latin typeface="Arial"/>
              </a:rPr>
              <a:t>Sixth Outline Level</a:t>
            </a:r>
            <a:endParaRPr b="0" lang="fr-FR" sz="18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fr-FR" sz="1800" spc="-1" strike="noStrike">
                <a:solidFill>
                  <a:srgbClr val="000000"/>
                </a:solidFill>
                <a:latin typeface="Arial"/>
              </a:rPr>
              <a:t>Seventh Outline Level</a:t>
            </a:r>
            <a:endParaRPr b="0" lang="fr-FR" sz="1800" spc="-1" strike="noStrike">
              <a:solidFill>
                <a:srgbClr val="000000"/>
              </a:solidFill>
              <a:latin typeface="Arial"/>
            </a:endParaRPr>
          </a:p>
        </p:txBody>
      </p:sp>
      <p:sp>
        <p:nvSpPr>
          <p:cNvPr id="26" name="PlaceHolder 2"/>
          <p:cNvSpPr>
            <a:spLocks noGrp="1"/>
          </p:cNvSpPr>
          <p:nvPr>
            <p:ph type="title"/>
          </p:nvPr>
        </p:nvSpPr>
        <p:spPr>
          <a:xfrm>
            <a:off x="4275720" y="2525400"/>
            <a:ext cx="4639680" cy="2172960"/>
          </a:xfrm>
          <a:prstGeom prst="rect">
            <a:avLst/>
          </a:prstGeom>
          <a:noFill/>
          <a:ln w="0">
            <a:noFill/>
          </a:ln>
        </p:spPr>
        <p:txBody>
          <a:bodyPr lIns="91440" rIns="91440" tIns="91440" bIns="91440" anchor="b">
            <a:noAutofit/>
          </a:bodyPr>
          <a:p>
            <a:pPr indent="0">
              <a:buNone/>
            </a:pPr>
            <a:r>
              <a:rPr b="0" lang="fr-FR" sz="5000" spc="-1" strike="noStrike">
                <a:solidFill>
                  <a:schemeClr val="dk1"/>
                </a:solidFill>
                <a:latin typeface="Arial"/>
              </a:rPr>
              <a:t>Click to edit the title text format</a:t>
            </a:r>
            <a:endParaRPr b="0" lang="fr-FR" sz="5000" spc="-1" strike="noStrike">
              <a:solidFill>
                <a:schemeClr val="dk1"/>
              </a:solidFill>
              <a:latin typeface="Arial"/>
            </a:endParaRPr>
          </a:p>
        </p:txBody>
      </p:sp>
    </p:spTree>
  </p:cSld>
  <p:clrMap bg1="lt1" bg2="lt2" tx1="dk1" tx2="dk2" accent1="accent1" accent2="accent2" accent3="accent3" accent4="accent4" accent5="accent5" accent6="accent6" hlink="hlink" folHlink="folHlink"/>
  <p:sldLayoutIdLst>
    <p:sldLayoutId id="2147483665" r:id="rId2"/>
  </p:sldLayoutIdLst>
</p:sldMaster>
</file>

<file path=ppt/slides/_rels/slide1.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7.jpeg"/><Relationship Id="rId2" Type="http://schemas.openxmlformats.org/officeDocument/2006/relationships/slideLayout" Target="../slideLayouts/slideLayout8.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3.xml.rels><?xml version="1.0" encoding="UTF-8"?>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12.xml"/>
</Relationships>
</file>

<file path=ppt/slides/_rels/slide4.xml.rels><?xml version="1.0" encoding="UTF-8"?>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5.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7.xml.rels><?xml version="1.0" encoding="UTF-8"?>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6.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68" name="Google Shape;109;p27" descr=""/>
          <p:cNvPicPr/>
          <p:nvPr/>
        </p:nvPicPr>
        <p:blipFill>
          <a:blip r:embed="rId1"/>
          <a:srcRect l="0" t="80" r="0" b="67"/>
          <a:stretch/>
        </p:blipFill>
        <p:spPr>
          <a:xfrm>
            <a:off x="-23040" y="0"/>
            <a:ext cx="9189360" cy="5142960"/>
          </a:xfrm>
          <a:prstGeom prst="rect">
            <a:avLst/>
          </a:prstGeom>
          <a:ln w="0">
            <a:noFill/>
          </a:ln>
        </p:spPr>
      </p:pic>
      <p:sp>
        <p:nvSpPr>
          <p:cNvPr id="69" name="PlaceHolder 1"/>
          <p:cNvSpPr>
            <a:spLocks noGrp="1"/>
          </p:cNvSpPr>
          <p:nvPr>
            <p:ph type="title"/>
          </p:nvPr>
        </p:nvSpPr>
        <p:spPr>
          <a:xfrm>
            <a:off x="228600" y="3457440"/>
            <a:ext cx="8686440" cy="1238040"/>
          </a:xfrm>
          <a:prstGeom prst="rect">
            <a:avLst/>
          </a:prstGeom>
          <a:noFill/>
          <a:ln w="0">
            <a:noFill/>
          </a:ln>
          <a:effectLst>
            <a:outerShdw dist="19080" dir="5400000" blurRad="57240" rotWithShape="0">
              <a:srgbClr val="000000">
                <a:alpha val="50000"/>
              </a:srgbClr>
            </a:outerShdw>
          </a:effectLst>
        </p:spPr>
        <p:txBody>
          <a:bodyPr lIns="91440" rIns="91440" tIns="91440" bIns="91440" anchor="b">
            <a:normAutofit/>
          </a:bodyPr>
          <a:p>
            <a:pPr indent="0">
              <a:lnSpc>
                <a:spcPct val="100000"/>
              </a:lnSpc>
              <a:buNone/>
              <a:tabLst>
                <a:tab algn="l" pos="0"/>
              </a:tabLst>
            </a:pPr>
            <a:r>
              <a:rPr b="1" lang="en" sz="5000" spc="-1" strike="noStrike">
                <a:solidFill>
                  <a:schemeClr val="dk1"/>
                </a:solidFill>
                <a:latin typeface="Bai Jamjuree"/>
                <a:ea typeface="Bai Jamjuree"/>
              </a:rPr>
              <a:t>Comparación entre Merge Sort</a:t>
            </a:r>
            <a:endParaRPr b="0" lang="fr-FR" sz="5000" spc="-1" strike="noStrike">
              <a:solidFill>
                <a:schemeClr val="dk1"/>
              </a:solidFill>
              <a:latin typeface="Arial"/>
            </a:endParaRPr>
          </a:p>
        </p:txBody>
      </p:sp>
      <p:sp>
        <p:nvSpPr>
          <p:cNvPr id="70" name="PlaceHolder 2"/>
          <p:cNvSpPr>
            <a:spLocks noGrp="1"/>
          </p:cNvSpPr>
          <p:nvPr>
            <p:ph type="subTitle"/>
          </p:nvPr>
        </p:nvSpPr>
        <p:spPr>
          <a:xfrm>
            <a:off x="6181560" y="447840"/>
            <a:ext cx="2733480" cy="380520"/>
          </a:xfrm>
          <a:prstGeom prst="rect">
            <a:avLst/>
          </a:prstGeom>
          <a:noFill/>
          <a:ln w="0">
            <a:noFill/>
          </a:ln>
          <a:effectLst>
            <a:outerShdw dist="19080" dir="5400000" blurRad="57240" rotWithShape="0">
              <a:srgbClr val="000000">
                <a:alpha val="50000"/>
              </a:srgbClr>
            </a:outerShdw>
          </a:effectLst>
        </p:spPr>
        <p:txBody>
          <a:bodyPr lIns="91440" rIns="91440" tIns="91440" bIns="91440" anchor="t">
            <a:normAutofit fontScale="61715"/>
          </a:bodyPr>
          <a:p>
            <a:pPr indent="0" algn="r">
              <a:lnSpc>
                <a:spcPct val="100000"/>
              </a:lnSpc>
              <a:buNone/>
              <a:tabLst>
                <a:tab algn="l" pos="0"/>
              </a:tabLst>
            </a:pPr>
            <a:r>
              <a:rPr b="0" lang="en" sz="1200" spc="-1" strike="noStrike">
                <a:solidFill>
                  <a:schemeClr val="dk1"/>
                </a:solidFill>
                <a:latin typeface="Catamaran"/>
                <a:ea typeface="Catamaran"/>
              </a:rPr>
              <a:t>Análisis de las diferencias entre las versiones secuencial y concurrente del algoritmo.</a:t>
            </a:r>
            <a:endParaRPr b="0" lang="en-US" sz="1200" spc="-1" strike="noStrike">
              <a:solidFill>
                <a:srgbClr val="ffffff"/>
              </a:solidFill>
              <a:latin typeface="OpenSymbo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PlaceHolder 1"/>
          <p:cNvSpPr>
            <a:spLocks noGrp="1"/>
          </p:cNvSpPr>
          <p:nvPr>
            <p:ph type="title"/>
          </p:nvPr>
        </p:nvSpPr>
        <p:spPr>
          <a:xfrm>
            <a:off x="5210280" y="2762280"/>
            <a:ext cx="3704760" cy="1885680"/>
          </a:xfrm>
          <a:prstGeom prst="rect">
            <a:avLst/>
          </a:prstGeom>
          <a:noFill/>
          <a:ln w="0">
            <a:noFill/>
          </a:ln>
        </p:spPr>
        <p:txBody>
          <a:bodyPr lIns="91440" rIns="91440" tIns="91440" bIns="91440" anchor="b">
            <a:normAutofit fontScale="96865" lnSpcReduction="10000"/>
          </a:bodyPr>
          <a:p>
            <a:pPr indent="0" algn="r">
              <a:lnSpc>
                <a:spcPct val="100000"/>
              </a:lnSpc>
              <a:buNone/>
              <a:tabLst>
                <a:tab algn="l" pos="0"/>
              </a:tabLst>
            </a:pPr>
            <a:r>
              <a:rPr b="1" lang="en" sz="3200" spc="-1" strike="noStrike">
                <a:solidFill>
                  <a:schemeClr val="dk1"/>
                </a:solidFill>
                <a:latin typeface="Bai Jamjuree"/>
                <a:ea typeface="Bai Jamjuree"/>
              </a:rPr>
              <a:t>Comparación de rendimiento en distintos tamaños de datos</a:t>
            </a:r>
            <a:endParaRPr b="0" lang="fr-FR" sz="3200" spc="-1" strike="noStrike">
              <a:solidFill>
                <a:schemeClr val="dk1"/>
              </a:solidFill>
              <a:latin typeface="Arial"/>
            </a:endParaRPr>
          </a:p>
        </p:txBody>
      </p:sp>
      <p:sp>
        <p:nvSpPr>
          <p:cNvPr id="92" name="PlaceHolder 2"/>
          <p:cNvSpPr>
            <a:spLocks noGrp="1"/>
          </p:cNvSpPr>
          <p:nvPr>
            <p:ph type="subTitle"/>
          </p:nvPr>
        </p:nvSpPr>
        <p:spPr>
          <a:xfrm>
            <a:off x="5210280" y="390600"/>
            <a:ext cx="3704760" cy="2266560"/>
          </a:xfrm>
          <a:prstGeom prst="rect">
            <a:avLst/>
          </a:prstGeom>
          <a:noFill/>
          <a:ln w="0">
            <a:noFill/>
          </a:ln>
        </p:spPr>
        <p:txBody>
          <a:bodyPr lIns="91440" rIns="91440" tIns="91440" bIns="91440" anchor="b">
            <a:normAutofit/>
          </a:bodyPr>
          <a:p>
            <a:pPr indent="0" algn="r">
              <a:lnSpc>
                <a:spcPct val="100000"/>
              </a:lnSpc>
              <a:buNone/>
              <a:tabLst>
                <a:tab algn="l" pos="0"/>
              </a:tabLst>
            </a:pPr>
            <a:r>
              <a:rPr b="0" lang="en" sz="1200" spc="-1" strike="noStrike">
                <a:solidFill>
                  <a:schemeClr val="dk1"/>
                </a:solidFill>
                <a:latin typeface="Catamaran"/>
                <a:ea typeface="Catamaran"/>
              </a:rPr>
              <a:t>Los resultados de rendimiento muestran que, aunque la versión secuencial tiene un desempeño aceptable en arreglos pequeños, la versión concurrente ofrece mejoras significativas a medida que aumenta el tamaño del arreglo. Por ejemplo, para arreglos de 1,000,000 de elementos, la versión secuencial puede tardar hasta 350 ms, mientras que la concurrente reduce ese tiempo a 180 ms, lo que destaca la efectividad de la concurrencia en el procesamiento.</a:t>
            </a:r>
            <a:endParaRPr b="0" lang="en-US" sz="1200" spc="-1" strike="noStrike">
              <a:solidFill>
                <a:srgbClr val="ffffff"/>
              </a:solidFill>
              <a:latin typeface="OpenSymbol"/>
            </a:endParaRPr>
          </a:p>
        </p:txBody>
      </p:sp>
      <p:pic>
        <p:nvPicPr>
          <p:cNvPr id="93" name="Google Shape;173;p36" descr=""/>
          <p:cNvPicPr/>
          <p:nvPr/>
        </p:nvPicPr>
        <p:blipFill>
          <a:blip r:embed="rId1"/>
          <a:srcRect l="27239" t="0" r="9446" b="0"/>
          <a:stretch/>
        </p:blipFill>
        <p:spPr>
          <a:xfrm flipH="1">
            <a:off x="360" y="0"/>
            <a:ext cx="4885920" cy="5143320"/>
          </a:xfrm>
          <a:prstGeom prst="rect">
            <a:avLst/>
          </a:prstGeom>
          <a:ln w="0">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PlaceHolder 1"/>
          <p:cNvSpPr>
            <a:spLocks noGrp="1"/>
          </p:cNvSpPr>
          <p:nvPr>
            <p:ph type="subTitle"/>
          </p:nvPr>
        </p:nvSpPr>
        <p:spPr>
          <a:xfrm>
            <a:off x="2695680" y="2629080"/>
            <a:ext cx="5667120" cy="1895040"/>
          </a:xfrm>
          <a:prstGeom prst="rect">
            <a:avLst/>
          </a:prstGeom>
          <a:noFill/>
          <a:ln w="0">
            <a:noFill/>
          </a:ln>
        </p:spPr>
        <p:txBody>
          <a:bodyPr lIns="91440" rIns="91440" tIns="91440" bIns="91440" anchor="t">
            <a:normAutofit fontScale="93198"/>
          </a:bodyPr>
          <a:p>
            <a:pPr algn="r">
              <a:lnSpc>
                <a:spcPct val="100000"/>
              </a:lnSpc>
              <a:tabLst>
                <a:tab algn="l" pos="0"/>
              </a:tabLst>
            </a:pPr>
            <a:r>
              <a:rPr b="0" lang="en" sz="1600" spc="-1" strike="noStrike">
                <a:solidFill>
                  <a:schemeClr val="dk1"/>
                </a:solidFill>
                <a:latin typeface="Catamaran"/>
                <a:ea typeface="Catamaran"/>
              </a:rPr>
              <a:t>En conclusión, Merge Sort ofrece dos implementaciones que son adecuadas para diferentes contextos. La versión secuencial es adecuada para arreglos pequeños y proporciona simplicidad, mientras que la versión concurrente muestra una mejora notable en el rendimiento para arreglos grandes. El uso de hilos en la implementación concurrente no solo mejora la eficiencia, sino que también proporciona una excelente oportunidad para aprender sobre programación concurrente y paralela en C.</a:t>
            </a:r>
            <a:endParaRPr b="0" lang="en-US" sz="1600" spc="-1" strike="noStrike">
              <a:solidFill>
                <a:srgbClr val="ffffff"/>
              </a:solidFill>
              <a:latin typeface="OpenSymbol"/>
            </a:endParaRPr>
          </a:p>
        </p:txBody>
      </p:sp>
      <p:sp>
        <p:nvSpPr>
          <p:cNvPr id="95" name="PlaceHolder 2"/>
          <p:cNvSpPr>
            <a:spLocks noGrp="1"/>
          </p:cNvSpPr>
          <p:nvPr>
            <p:ph type="title"/>
          </p:nvPr>
        </p:nvSpPr>
        <p:spPr>
          <a:xfrm>
            <a:off x="1447920" y="619200"/>
            <a:ext cx="6914880" cy="1847520"/>
          </a:xfrm>
          <a:prstGeom prst="rect">
            <a:avLst/>
          </a:prstGeom>
          <a:noFill/>
          <a:ln w="0">
            <a:noFill/>
          </a:ln>
        </p:spPr>
        <p:txBody>
          <a:bodyPr lIns="91440" rIns="91440" tIns="91440" bIns="91440" anchor="b">
            <a:normAutofit/>
          </a:bodyPr>
          <a:p>
            <a:pPr indent="0" algn="r">
              <a:lnSpc>
                <a:spcPct val="100000"/>
              </a:lnSpc>
              <a:buNone/>
              <a:tabLst>
                <a:tab algn="l" pos="0"/>
              </a:tabLst>
            </a:pPr>
            <a:r>
              <a:rPr b="1" lang="en" sz="5000" spc="-1" strike="noStrike">
                <a:solidFill>
                  <a:schemeClr val="dk1"/>
                </a:solidFill>
                <a:latin typeface="Bai Jamjuree"/>
                <a:ea typeface="Bai Jamjuree"/>
              </a:rPr>
              <a:t>Conclusiones</a:t>
            </a:r>
            <a:endParaRPr b="0" lang="fr-FR" sz="5000" spc="-1" strike="noStrike">
              <a:solidFill>
                <a:schemeClr val="dk1"/>
              </a:solidFill>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PlaceHolder 1"/>
          <p:cNvSpPr>
            <a:spLocks noGrp="1"/>
          </p:cNvSpPr>
          <p:nvPr>
            <p:ph type="title"/>
          </p:nvPr>
        </p:nvSpPr>
        <p:spPr>
          <a:xfrm>
            <a:off x="714240" y="1638360"/>
            <a:ext cx="5352840" cy="1333080"/>
          </a:xfrm>
          <a:prstGeom prst="rect">
            <a:avLst/>
          </a:prstGeom>
          <a:noFill/>
          <a:ln w="0">
            <a:noFill/>
          </a:ln>
        </p:spPr>
        <p:txBody>
          <a:bodyPr lIns="91440" rIns="91440" tIns="91440" bIns="91440" anchor="b">
            <a:normAutofit/>
          </a:bodyPr>
          <a:p>
            <a:pPr indent="0">
              <a:lnSpc>
                <a:spcPct val="100000"/>
              </a:lnSpc>
              <a:buNone/>
              <a:tabLst>
                <a:tab algn="l" pos="0"/>
              </a:tabLst>
            </a:pPr>
            <a:r>
              <a:rPr b="1" lang="en" sz="5000" spc="-1" strike="noStrike">
                <a:solidFill>
                  <a:schemeClr val="dk1"/>
                </a:solidFill>
                <a:latin typeface="Bai Jamjuree"/>
                <a:ea typeface="Bai Jamjuree"/>
              </a:rPr>
              <a:t>Thank you!</a:t>
            </a:r>
            <a:endParaRPr b="0" lang="fr-FR" sz="5000" spc="-1" strike="noStrike">
              <a:solidFill>
                <a:schemeClr val="dk1"/>
              </a:solidFill>
              <a:latin typeface="Arial"/>
            </a:endParaRPr>
          </a:p>
        </p:txBody>
      </p:sp>
      <p:sp>
        <p:nvSpPr>
          <p:cNvPr id="97" name="PlaceHolder 2"/>
          <p:cNvSpPr>
            <a:spLocks noGrp="1"/>
          </p:cNvSpPr>
          <p:nvPr>
            <p:ph type="subTitle"/>
          </p:nvPr>
        </p:nvSpPr>
        <p:spPr>
          <a:xfrm>
            <a:off x="714240" y="2809800"/>
            <a:ext cx="2952360" cy="1180800"/>
          </a:xfrm>
          <a:prstGeom prst="rect">
            <a:avLst/>
          </a:prstGeom>
          <a:noFill/>
          <a:ln w="0">
            <a:noFill/>
          </a:ln>
        </p:spPr>
        <p:txBody>
          <a:bodyPr lIns="91440" rIns="91440" tIns="91440" bIns="91440" anchor="b">
            <a:normAutofit/>
          </a:bodyPr>
          <a:p>
            <a:pPr indent="0">
              <a:lnSpc>
                <a:spcPct val="100000"/>
              </a:lnSpc>
              <a:buNone/>
              <a:tabLst>
                <a:tab algn="l" pos="0"/>
              </a:tabLst>
            </a:pPr>
            <a:r>
              <a:rPr b="1" lang="en" sz="1400" spc="-1" strike="noStrike">
                <a:solidFill>
                  <a:schemeClr val="dk1"/>
                </a:solidFill>
                <a:latin typeface="Catamaran"/>
                <a:ea typeface="Catamaran"/>
              </a:rPr>
              <a:t>Do you have any questions?</a:t>
            </a:r>
            <a:endParaRPr b="0" lang="en-US" sz="1400" spc="-1" strike="noStrike">
              <a:solidFill>
                <a:srgbClr val="ffffff"/>
              </a:solidFill>
              <a:latin typeface="OpenSymbol"/>
            </a:endParaRPr>
          </a:p>
        </p:txBody>
      </p:sp>
      <p:sp>
        <p:nvSpPr>
          <p:cNvPr id="98" name="Google Shape;192;p39"/>
          <p:cNvSpPr/>
          <p:nvPr/>
        </p:nvSpPr>
        <p:spPr>
          <a:xfrm>
            <a:off x="3724200" y="3695760"/>
            <a:ext cx="2428560" cy="256680"/>
          </a:xfrm>
          <a:prstGeom prst="rect">
            <a:avLst/>
          </a:prstGeom>
          <a:noFill/>
          <a:ln w="0">
            <a:noFill/>
          </a:ln>
        </p:spPr>
        <p:style>
          <a:lnRef idx="0"/>
          <a:fillRef idx="0"/>
          <a:effectRef idx="0"/>
          <a:fontRef idx="minor"/>
        </p:style>
        <p:txBody>
          <a:bodyPr lIns="0" rIns="0" tIns="0" bIns="0" anchor="t">
            <a:normAutofit/>
          </a:bodyPr>
          <a:p>
            <a:pPr defTabSz="914400">
              <a:lnSpc>
                <a:spcPct val="100000"/>
              </a:lnSpc>
              <a:tabLst>
                <a:tab algn="l" pos="0"/>
              </a:tabLst>
            </a:pPr>
            <a:r>
              <a:rPr b="0" lang="en" sz="1000" spc="-1" strike="noStrike">
                <a:solidFill>
                  <a:schemeClr val="dk1"/>
                </a:solidFill>
                <a:latin typeface="Arial"/>
              </a:rPr>
              <a:t>+00 000 000 000</a:t>
            </a:r>
            <a:endParaRPr b="0" lang="en-US" sz="1000" spc="-1" strike="noStrike">
              <a:solidFill>
                <a:srgbClr val="ffffff"/>
              </a:solidFill>
              <a:latin typeface="OpenSymbol"/>
            </a:endParaRPr>
          </a:p>
        </p:txBody>
      </p:sp>
      <p:sp>
        <p:nvSpPr>
          <p:cNvPr id="99" name="Google Shape;193;p39"/>
          <p:cNvSpPr/>
          <p:nvPr/>
        </p:nvSpPr>
        <p:spPr>
          <a:xfrm>
            <a:off x="3745080" y="3099960"/>
            <a:ext cx="419040" cy="419040"/>
          </a:xfrm>
          <a:custGeom>
            <a:avLst/>
            <a:gdLst>
              <a:gd name="textAreaLeft" fmla="*/ 0 w 419040"/>
              <a:gd name="textAreaRight" fmla="*/ 419400 w 419040"/>
              <a:gd name="textAreaTop" fmla="*/ 0 h 419040"/>
              <a:gd name="textAreaBottom" fmla="*/ 419400 h 419040"/>
            </a:gdLst>
            <a:ahLst/>
            <a:rect l="textAreaLeft" t="textAreaTop" r="textAreaRight" b="textAreaBottom"/>
            <a:pathLst>
              <a:path w="19982" h="19982">
                <a:moveTo>
                  <a:pt x="14602" y="3500"/>
                </a:moveTo>
                <a:cubicBezTo>
                  <a:pt x="15137" y="3500"/>
                  <a:pt x="15682" y="3563"/>
                  <a:pt x="16247" y="3689"/>
                </a:cubicBezTo>
                <a:cubicBezTo>
                  <a:pt x="16179" y="4154"/>
                  <a:pt x="16095" y="4705"/>
                  <a:pt x="16033" y="5120"/>
                </a:cubicBezTo>
                <a:cubicBezTo>
                  <a:pt x="15810" y="5075"/>
                  <a:pt x="15484" y="5035"/>
                  <a:pt x="15150" y="5035"/>
                </a:cubicBezTo>
                <a:cubicBezTo>
                  <a:pt x="14968" y="5035"/>
                  <a:pt x="14783" y="5047"/>
                  <a:pt x="14611" y="5076"/>
                </a:cubicBezTo>
                <a:cubicBezTo>
                  <a:pt x="13536" y="5258"/>
                  <a:pt x="12918" y="5925"/>
                  <a:pt x="12918" y="6907"/>
                </a:cubicBezTo>
                <a:lnTo>
                  <a:pt x="12918" y="8819"/>
                </a:lnTo>
                <a:cubicBezTo>
                  <a:pt x="12918" y="9143"/>
                  <a:pt x="13180" y="9405"/>
                  <a:pt x="13504" y="9405"/>
                </a:cubicBezTo>
                <a:lnTo>
                  <a:pt x="15681" y="9405"/>
                </a:lnTo>
                <a:lnTo>
                  <a:pt x="15388" y="10576"/>
                </a:lnTo>
                <a:lnTo>
                  <a:pt x="13504" y="10576"/>
                </a:lnTo>
                <a:cubicBezTo>
                  <a:pt x="13180" y="10576"/>
                  <a:pt x="12918" y="10838"/>
                  <a:pt x="12918" y="11161"/>
                </a:cubicBezTo>
                <a:lnTo>
                  <a:pt x="12918" y="18811"/>
                </a:lnTo>
                <a:lnTo>
                  <a:pt x="11162" y="18811"/>
                </a:lnTo>
                <a:lnTo>
                  <a:pt x="11162" y="11161"/>
                </a:lnTo>
                <a:cubicBezTo>
                  <a:pt x="11162" y="10838"/>
                  <a:pt x="10900" y="10576"/>
                  <a:pt x="10576" y="10576"/>
                </a:cubicBezTo>
                <a:lnTo>
                  <a:pt x="9407" y="10576"/>
                </a:lnTo>
                <a:lnTo>
                  <a:pt x="9407" y="9405"/>
                </a:lnTo>
                <a:lnTo>
                  <a:pt x="10576" y="9405"/>
                </a:lnTo>
                <a:cubicBezTo>
                  <a:pt x="10900" y="9405"/>
                  <a:pt x="11162" y="9143"/>
                  <a:pt x="11162" y="8821"/>
                </a:cubicBezTo>
                <a:cubicBezTo>
                  <a:pt x="11162" y="7215"/>
                  <a:pt x="11162" y="6481"/>
                  <a:pt x="11162" y="6143"/>
                </a:cubicBezTo>
                <a:cubicBezTo>
                  <a:pt x="11162" y="5520"/>
                  <a:pt x="11163" y="4843"/>
                  <a:pt x="11770" y="4324"/>
                </a:cubicBezTo>
                <a:cubicBezTo>
                  <a:pt x="12234" y="3928"/>
                  <a:pt x="12823" y="3687"/>
                  <a:pt x="13628" y="3571"/>
                </a:cubicBezTo>
                <a:cubicBezTo>
                  <a:pt x="13950" y="3524"/>
                  <a:pt x="14274" y="3500"/>
                  <a:pt x="14602" y="3500"/>
                </a:cubicBezTo>
                <a:close/>
                <a:moveTo>
                  <a:pt x="17017" y="1170"/>
                </a:moveTo>
                <a:cubicBezTo>
                  <a:pt x="17990" y="1170"/>
                  <a:pt x="18811" y="1975"/>
                  <a:pt x="18811" y="2927"/>
                </a:cubicBezTo>
                <a:lnTo>
                  <a:pt x="18811" y="17056"/>
                </a:lnTo>
                <a:cubicBezTo>
                  <a:pt x="18811" y="18023"/>
                  <a:pt x="18024" y="18811"/>
                  <a:pt x="17056" y="18811"/>
                </a:cubicBezTo>
                <a:lnTo>
                  <a:pt x="14089" y="18811"/>
                </a:lnTo>
                <a:lnTo>
                  <a:pt x="14089" y="11747"/>
                </a:lnTo>
                <a:lnTo>
                  <a:pt x="15846" y="11747"/>
                </a:lnTo>
                <a:cubicBezTo>
                  <a:pt x="16115" y="11747"/>
                  <a:pt x="16348" y="11565"/>
                  <a:pt x="16414" y="11305"/>
                </a:cubicBezTo>
                <a:lnTo>
                  <a:pt x="16999" y="8963"/>
                </a:lnTo>
                <a:cubicBezTo>
                  <a:pt x="17042" y="8787"/>
                  <a:pt x="17003" y="8602"/>
                  <a:pt x="16893" y="8460"/>
                </a:cubicBezTo>
                <a:cubicBezTo>
                  <a:pt x="16782" y="8317"/>
                  <a:pt x="16612" y="8235"/>
                  <a:pt x="16431" y="8235"/>
                </a:cubicBezTo>
                <a:lnTo>
                  <a:pt x="14089" y="8235"/>
                </a:lnTo>
                <a:lnTo>
                  <a:pt x="14089" y="6909"/>
                </a:lnTo>
                <a:cubicBezTo>
                  <a:pt x="14089" y="6638"/>
                  <a:pt x="14144" y="6343"/>
                  <a:pt x="14808" y="6229"/>
                </a:cubicBezTo>
                <a:cubicBezTo>
                  <a:pt x="14936" y="6208"/>
                  <a:pt x="15061" y="6199"/>
                  <a:pt x="15182" y="6199"/>
                </a:cubicBezTo>
                <a:cubicBezTo>
                  <a:pt x="15552" y="6199"/>
                  <a:pt x="15890" y="6283"/>
                  <a:pt x="16198" y="6360"/>
                </a:cubicBezTo>
                <a:cubicBezTo>
                  <a:pt x="16304" y="6387"/>
                  <a:pt x="16415" y="6421"/>
                  <a:pt x="16532" y="6421"/>
                </a:cubicBezTo>
                <a:cubicBezTo>
                  <a:pt x="16632" y="6421"/>
                  <a:pt x="16736" y="6396"/>
                  <a:pt x="16847" y="6321"/>
                </a:cubicBezTo>
                <a:cubicBezTo>
                  <a:pt x="16983" y="6229"/>
                  <a:pt x="17074" y="6084"/>
                  <a:pt x="17098" y="5923"/>
                </a:cubicBezTo>
                <a:cubicBezTo>
                  <a:pt x="17098" y="5923"/>
                  <a:pt x="17362" y="4156"/>
                  <a:pt x="17482" y="3339"/>
                </a:cubicBezTo>
                <a:cubicBezTo>
                  <a:pt x="17525" y="3049"/>
                  <a:pt x="17346" y="2769"/>
                  <a:pt x="17063" y="2690"/>
                </a:cubicBezTo>
                <a:cubicBezTo>
                  <a:pt x="16267" y="2463"/>
                  <a:pt x="15346" y="2343"/>
                  <a:pt x="14504" y="2343"/>
                </a:cubicBezTo>
                <a:cubicBezTo>
                  <a:pt x="14137" y="2343"/>
                  <a:pt x="13786" y="2365"/>
                  <a:pt x="13467" y="2412"/>
                </a:cubicBezTo>
                <a:cubicBezTo>
                  <a:pt x="12434" y="2562"/>
                  <a:pt x="11646" y="2888"/>
                  <a:pt x="11009" y="3434"/>
                </a:cubicBezTo>
                <a:cubicBezTo>
                  <a:pt x="10121" y="4193"/>
                  <a:pt x="10010" y="5168"/>
                  <a:pt x="9999" y="5833"/>
                </a:cubicBezTo>
                <a:cubicBezTo>
                  <a:pt x="9999" y="5847"/>
                  <a:pt x="9999" y="7029"/>
                  <a:pt x="9999" y="8235"/>
                </a:cubicBezTo>
                <a:lnTo>
                  <a:pt x="8821" y="8235"/>
                </a:lnTo>
                <a:cubicBezTo>
                  <a:pt x="8497" y="8235"/>
                  <a:pt x="8236" y="8497"/>
                  <a:pt x="8236" y="8819"/>
                </a:cubicBezTo>
                <a:lnTo>
                  <a:pt x="8236" y="11161"/>
                </a:lnTo>
                <a:cubicBezTo>
                  <a:pt x="8236" y="11485"/>
                  <a:pt x="8497" y="11747"/>
                  <a:pt x="8821" y="11747"/>
                </a:cubicBezTo>
                <a:lnTo>
                  <a:pt x="9991" y="11747"/>
                </a:lnTo>
                <a:lnTo>
                  <a:pt x="9991" y="18811"/>
                </a:lnTo>
                <a:lnTo>
                  <a:pt x="2927" y="18811"/>
                </a:lnTo>
                <a:cubicBezTo>
                  <a:pt x="1959" y="18811"/>
                  <a:pt x="1172" y="18023"/>
                  <a:pt x="1172" y="17054"/>
                </a:cubicBezTo>
                <a:lnTo>
                  <a:pt x="1172" y="2927"/>
                </a:lnTo>
                <a:cubicBezTo>
                  <a:pt x="1172" y="1959"/>
                  <a:pt x="1959" y="1170"/>
                  <a:pt x="2927" y="1170"/>
                </a:cubicBezTo>
                <a:close/>
                <a:moveTo>
                  <a:pt x="2927" y="1"/>
                </a:moveTo>
                <a:cubicBezTo>
                  <a:pt x="1314" y="1"/>
                  <a:pt x="1" y="1313"/>
                  <a:pt x="1" y="2927"/>
                </a:cubicBezTo>
                <a:lnTo>
                  <a:pt x="1" y="17056"/>
                </a:lnTo>
                <a:cubicBezTo>
                  <a:pt x="1" y="18669"/>
                  <a:pt x="1314" y="19982"/>
                  <a:pt x="2927" y="19982"/>
                </a:cubicBezTo>
                <a:lnTo>
                  <a:pt x="17054" y="19982"/>
                </a:lnTo>
                <a:cubicBezTo>
                  <a:pt x="18669" y="19982"/>
                  <a:pt x="19982" y="18669"/>
                  <a:pt x="19982" y="17056"/>
                </a:cubicBezTo>
                <a:lnTo>
                  <a:pt x="19982" y="2927"/>
                </a:lnTo>
                <a:cubicBezTo>
                  <a:pt x="19982" y="2145"/>
                  <a:pt x="19669" y="1409"/>
                  <a:pt x="19101" y="853"/>
                </a:cubicBezTo>
                <a:cubicBezTo>
                  <a:pt x="18538" y="303"/>
                  <a:pt x="17797" y="1"/>
                  <a:pt x="17015" y="1"/>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grpSp>
        <p:nvGrpSpPr>
          <p:cNvPr id="100" name="Google Shape;194;p39"/>
          <p:cNvGrpSpPr/>
          <p:nvPr/>
        </p:nvGrpSpPr>
        <p:grpSpPr>
          <a:xfrm>
            <a:off x="4425480" y="3117960"/>
            <a:ext cx="419040" cy="419040"/>
            <a:chOff x="4425480" y="3117960"/>
            <a:chExt cx="419040" cy="419040"/>
          </a:xfrm>
        </p:grpSpPr>
        <p:sp>
          <p:nvSpPr>
            <p:cNvPr id="101" name="Google Shape;195;p39"/>
            <p:cNvSpPr/>
            <p:nvPr/>
          </p:nvSpPr>
          <p:spPr>
            <a:xfrm>
              <a:off x="4548960" y="3241440"/>
              <a:ext cx="171720" cy="171720"/>
            </a:xfrm>
            <a:custGeom>
              <a:avLst/>
              <a:gdLst>
                <a:gd name="textAreaLeft" fmla="*/ 0 w 171720"/>
                <a:gd name="textAreaRight" fmla="*/ 172080 w 171720"/>
                <a:gd name="textAreaTop" fmla="*/ 0 h 171720"/>
                <a:gd name="textAreaBottom" fmla="*/ 172080 h 171720"/>
              </a:gdLst>
              <a:ahLst/>
              <a:rect l="textAreaLeft" t="textAreaTop" r="textAreaRight" b="textAreaBottom"/>
              <a:pathLst>
                <a:path w="8197" h="8197">
                  <a:moveTo>
                    <a:pt x="4099" y="1171"/>
                  </a:moveTo>
                  <a:cubicBezTo>
                    <a:pt x="5712" y="1171"/>
                    <a:pt x="7027" y="2484"/>
                    <a:pt x="7027" y="4097"/>
                  </a:cubicBezTo>
                  <a:cubicBezTo>
                    <a:pt x="7027" y="5712"/>
                    <a:pt x="5712" y="7025"/>
                    <a:pt x="4099" y="7025"/>
                  </a:cubicBezTo>
                  <a:cubicBezTo>
                    <a:pt x="2486" y="7025"/>
                    <a:pt x="1171" y="5712"/>
                    <a:pt x="1171" y="4097"/>
                  </a:cubicBezTo>
                  <a:cubicBezTo>
                    <a:pt x="1171" y="2484"/>
                    <a:pt x="2486" y="1171"/>
                    <a:pt x="4099" y="1171"/>
                  </a:cubicBezTo>
                  <a:close/>
                  <a:moveTo>
                    <a:pt x="4099" y="0"/>
                  </a:moveTo>
                  <a:cubicBezTo>
                    <a:pt x="1840" y="0"/>
                    <a:pt x="0" y="1838"/>
                    <a:pt x="0" y="4097"/>
                  </a:cubicBezTo>
                  <a:cubicBezTo>
                    <a:pt x="0" y="6358"/>
                    <a:pt x="1840" y="8196"/>
                    <a:pt x="4099" y="8196"/>
                  </a:cubicBezTo>
                  <a:cubicBezTo>
                    <a:pt x="6358" y="8196"/>
                    <a:pt x="8196" y="6358"/>
                    <a:pt x="8196" y="4097"/>
                  </a:cubicBezTo>
                  <a:cubicBezTo>
                    <a:pt x="8196" y="1838"/>
                    <a:pt x="6358" y="0"/>
                    <a:pt x="4099" y="0"/>
                  </a:cubicBezTo>
                  <a:close/>
                </a:path>
              </a:pathLst>
            </a:custGeom>
            <a:solidFill>
              <a:schemeClr val="dk1"/>
            </a:solidFill>
            <a:ln w="0">
              <a:noFill/>
            </a:ln>
          </p:spPr>
          <p:style>
            <a:lnRef idx="0"/>
            <a:fillRef idx="0"/>
            <a:effectRef idx="0"/>
            <a:fontRef idx="minor"/>
          </p:style>
          <p:txBody>
            <a:bodyPr tIns="86040" bIns="860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02" name="Google Shape;196;p39"/>
            <p:cNvSpPr/>
            <p:nvPr/>
          </p:nvSpPr>
          <p:spPr>
            <a:xfrm>
              <a:off x="4474440" y="3166920"/>
              <a:ext cx="320760" cy="320760"/>
            </a:xfrm>
            <a:custGeom>
              <a:avLst/>
              <a:gdLst>
                <a:gd name="textAreaLeft" fmla="*/ 0 w 320760"/>
                <a:gd name="textAreaRight" fmla="*/ 321120 w 320760"/>
                <a:gd name="textAreaTop" fmla="*/ 0 h 320760"/>
                <a:gd name="textAreaBottom" fmla="*/ 321120 h 320760"/>
              </a:gdLst>
              <a:ahLst/>
              <a:rect l="textAreaLeft" t="textAreaTop" r="textAreaRight" b="textAreaBottom"/>
              <a:pathLst>
                <a:path w="15300" h="15299">
                  <a:moveTo>
                    <a:pt x="12333" y="1171"/>
                  </a:moveTo>
                  <a:cubicBezTo>
                    <a:pt x="13306" y="1171"/>
                    <a:pt x="14128" y="1994"/>
                    <a:pt x="14128" y="2967"/>
                  </a:cubicBezTo>
                  <a:lnTo>
                    <a:pt x="14128" y="12334"/>
                  </a:lnTo>
                  <a:cubicBezTo>
                    <a:pt x="14128" y="13307"/>
                    <a:pt x="13306" y="14129"/>
                    <a:pt x="12333" y="14129"/>
                  </a:cubicBezTo>
                  <a:lnTo>
                    <a:pt x="2968" y="14129"/>
                  </a:lnTo>
                  <a:cubicBezTo>
                    <a:pt x="1993" y="14129"/>
                    <a:pt x="1172" y="13307"/>
                    <a:pt x="1172" y="12334"/>
                  </a:cubicBezTo>
                  <a:lnTo>
                    <a:pt x="1172" y="2967"/>
                  </a:lnTo>
                  <a:cubicBezTo>
                    <a:pt x="1172" y="1994"/>
                    <a:pt x="1993" y="1171"/>
                    <a:pt x="2968" y="1171"/>
                  </a:cubicBezTo>
                  <a:close/>
                  <a:moveTo>
                    <a:pt x="2968" y="0"/>
                  </a:moveTo>
                  <a:cubicBezTo>
                    <a:pt x="1351" y="0"/>
                    <a:pt x="1" y="1346"/>
                    <a:pt x="1" y="2967"/>
                  </a:cubicBezTo>
                  <a:lnTo>
                    <a:pt x="1" y="12334"/>
                  </a:lnTo>
                  <a:cubicBezTo>
                    <a:pt x="1" y="13952"/>
                    <a:pt x="1349" y="15299"/>
                    <a:pt x="2968" y="15299"/>
                  </a:cubicBezTo>
                  <a:lnTo>
                    <a:pt x="12333" y="15299"/>
                  </a:lnTo>
                  <a:cubicBezTo>
                    <a:pt x="13953" y="15299"/>
                    <a:pt x="15299" y="13951"/>
                    <a:pt x="15299" y="12334"/>
                  </a:cubicBezTo>
                  <a:lnTo>
                    <a:pt x="15299" y="2967"/>
                  </a:lnTo>
                  <a:cubicBezTo>
                    <a:pt x="15299" y="1345"/>
                    <a:pt x="13948" y="0"/>
                    <a:pt x="12333" y="0"/>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03" name="Google Shape;197;p39"/>
            <p:cNvSpPr/>
            <p:nvPr/>
          </p:nvSpPr>
          <p:spPr>
            <a:xfrm>
              <a:off x="4425480" y="3117960"/>
              <a:ext cx="419040" cy="419040"/>
            </a:xfrm>
            <a:custGeom>
              <a:avLst/>
              <a:gdLst>
                <a:gd name="textAreaLeft" fmla="*/ 0 w 419040"/>
                <a:gd name="textAreaRight" fmla="*/ 419400 w 419040"/>
                <a:gd name="textAreaTop" fmla="*/ 0 h 419040"/>
                <a:gd name="textAreaBottom" fmla="*/ 419400 h 419040"/>
              </a:gdLst>
              <a:ahLst/>
              <a:rect l="textAreaLeft" t="textAreaTop" r="textAreaRight" b="textAreaBottom"/>
              <a:pathLst>
                <a:path w="19984" h="19982">
                  <a:moveTo>
                    <a:pt x="17056" y="1172"/>
                  </a:moveTo>
                  <a:cubicBezTo>
                    <a:pt x="18025" y="1172"/>
                    <a:pt x="18812" y="1959"/>
                    <a:pt x="18812" y="2927"/>
                  </a:cubicBezTo>
                  <a:lnTo>
                    <a:pt x="18812" y="17056"/>
                  </a:lnTo>
                  <a:cubicBezTo>
                    <a:pt x="18812" y="18023"/>
                    <a:pt x="18025" y="18811"/>
                    <a:pt x="17056" y="18811"/>
                  </a:cubicBezTo>
                  <a:lnTo>
                    <a:pt x="2928" y="18811"/>
                  </a:lnTo>
                  <a:cubicBezTo>
                    <a:pt x="1961" y="18811"/>
                    <a:pt x="1172" y="18023"/>
                    <a:pt x="1172" y="17056"/>
                  </a:cubicBezTo>
                  <a:lnTo>
                    <a:pt x="1172" y="2927"/>
                  </a:lnTo>
                  <a:cubicBezTo>
                    <a:pt x="1172" y="1959"/>
                    <a:pt x="1961" y="1172"/>
                    <a:pt x="2928" y="1172"/>
                  </a:cubicBezTo>
                  <a:close/>
                  <a:moveTo>
                    <a:pt x="2928" y="1"/>
                  </a:moveTo>
                  <a:cubicBezTo>
                    <a:pt x="1313" y="1"/>
                    <a:pt x="1" y="1313"/>
                    <a:pt x="1" y="2927"/>
                  </a:cubicBezTo>
                  <a:lnTo>
                    <a:pt x="1" y="17056"/>
                  </a:lnTo>
                  <a:cubicBezTo>
                    <a:pt x="1" y="18669"/>
                    <a:pt x="1313" y="19982"/>
                    <a:pt x="2928" y="19982"/>
                  </a:cubicBezTo>
                  <a:lnTo>
                    <a:pt x="17056" y="19982"/>
                  </a:lnTo>
                  <a:cubicBezTo>
                    <a:pt x="18669" y="19982"/>
                    <a:pt x="19984" y="18669"/>
                    <a:pt x="19984" y="17056"/>
                  </a:cubicBezTo>
                  <a:lnTo>
                    <a:pt x="19984" y="2927"/>
                  </a:lnTo>
                  <a:cubicBezTo>
                    <a:pt x="19984" y="1313"/>
                    <a:pt x="18669" y="1"/>
                    <a:pt x="17056" y="1"/>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04" name="Google Shape;198;p39"/>
            <p:cNvSpPr/>
            <p:nvPr/>
          </p:nvSpPr>
          <p:spPr>
            <a:xfrm>
              <a:off x="4696560" y="3216960"/>
              <a:ext cx="48960" cy="48960"/>
            </a:xfrm>
            <a:custGeom>
              <a:avLst/>
              <a:gdLst>
                <a:gd name="textAreaLeft" fmla="*/ 0 w 48960"/>
                <a:gd name="textAreaRight" fmla="*/ 49320 w 48960"/>
                <a:gd name="textAreaTop" fmla="*/ 0 h 48960"/>
                <a:gd name="textAreaBottom" fmla="*/ 49320 h 48960"/>
              </a:gdLst>
              <a:ahLst/>
              <a:rect l="textAreaLeft" t="textAreaTop" r="textAreaRight" b="textAreaBottom"/>
              <a:pathLst>
                <a:path w="2342" h="2343">
                  <a:moveTo>
                    <a:pt x="1170" y="0"/>
                  </a:moveTo>
                  <a:cubicBezTo>
                    <a:pt x="524" y="0"/>
                    <a:pt x="1" y="526"/>
                    <a:pt x="1" y="1171"/>
                  </a:cubicBezTo>
                  <a:cubicBezTo>
                    <a:pt x="1" y="1817"/>
                    <a:pt x="524" y="2342"/>
                    <a:pt x="1170" y="2342"/>
                  </a:cubicBezTo>
                  <a:cubicBezTo>
                    <a:pt x="1816" y="2342"/>
                    <a:pt x="2341" y="1817"/>
                    <a:pt x="2341" y="1171"/>
                  </a:cubicBezTo>
                  <a:cubicBezTo>
                    <a:pt x="2341" y="526"/>
                    <a:pt x="1816" y="0"/>
                    <a:pt x="1170" y="0"/>
                  </a:cubicBezTo>
                  <a:close/>
                </a:path>
              </a:pathLst>
            </a:custGeom>
            <a:solidFill>
              <a:schemeClr val="dk1"/>
            </a:solidFill>
            <a:ln w="0">
              <a:noFill/>
            </a:ln>
          </p:spPr>
          <p:style>
            <a:lnRef idx="0"/>
            <a:fillRef idx="0"/>
            <a:effectRef idx="0"/>
            <a:fontRef idx="minor"/>
          </p:style>
          <p:txBody>
            <a:bodyPr tIns="24480" bIns="24480" anchor="ctr">
              <a:noAutofit/>
            </a:bodyPr>
            <a:p>
              <a:pPr defTabSz="914400">
                <a:lnSpc>
                  <a:spcPct val="100000"/>
                </a:lnSpc>
                <a:tabLst>
                  <a:tab algn="l" pos="0"/>
                </a:tabLst>
              </a:pPr>
              <a:endParaRPr b="0" lang="en-US" sz="1800" spc="-1" strike="noStrike">
                <a:solidFill>
                  <a:srgbClr val="000000"/>
                </a:solidFill>
                <a:latin typeface="OpenSymbol"/>
              </a:endParaRPr>
            </a:p>
          </p:txBody>
        </p:sp>
      </p:grpSp>
      <p:grpSp>
        <p:nvGrpSpPr>
          <p:cNvPr id="105" name="Google Shape;199;p39"/>
          <p:cNvGrpSpPr/>
          <p:nvPr/>
        </p:nvGrpSpPr>
        <p:grpSpPr>
          <a:xfrm>
            <a:off x="5117400" y="3117960"/>
            <a:ext cx="419040" cy="419040"/>
            <a:chOff x="5117400" y="3117960"/>
            <a:chExt cx="419040" cy="419040"/>
          </a:xfrm>
        </p:grpSpPr>
        <p:sp>
          <p:nvSpPr>
            <p:cNvPr id="106" name="Google Shape;200;p39"/>
            <p:cNvSpPr/>
            <p:nvPr/>
          </p:nvSpPr>
          <p:spPr>
            <a:xfrm>
              <a:off x="5179680" y="3265920"/>
              <a:ext cx="73440" cy="220680"/>
            </a:xfrm>
            <a:custGeom>
              <a:avLst/>
              <a:gdLst>
                <a:gd name="textAreaLeft" fmla="*/ 0 w 73440"/>
                <a:gd name="textAreaRight" fmla="*/ 73800 w 73440"/>
                <a:gd name="textAreaTop" fmla="*/ 0 h 220680"/>
                <a:gd name="textAreaBottom" fmla="*/ 221040 h 220680"/>
              </a:gdLst>
              <a:ahLst/>
              <a:rect l="textAreaLeft" t="textAreaTop" r="textAreaRight" b="textAreaBottom"/>
              <a:pathLst>
                <a:path w="3514" h="10537">
                  <a:moveTo>
                    <a:pt x="2342" y="1171"/>
                  </a:moveTo>
                  <a:lnTo>
                    <a:pt x="2342" y="9367"/>
                  </a:lnTo>
                  <a:lnTo>
                    <a:pt x="1171" y="9367"/>
                  </a:lnTo>
                  <a:lnTo>
                    <a:pt x="1171" y="1171"/>
                  </a:lnTo>
                  <a:close/>
                  <a:moveTo>
                    <a:pt x="586" y="0"/>
                  </a:moveTo>
                  <a:cubicBezTo>
                    <a:pt x="264" y="0"/>
                    <a:pt x="0" y="262"/>
                    <a:pt x="0" y="586"/>
                  </a:cubicBezTo>
                  <a:lnTo>
                    <a:pt x="0" y="9951"/>
                  </a:lnTo>
                  <a:cubicBezTo>
                    <a:pt x="0" y="10275"/>
                    <a:pt x="264" y="10537"/>
                    <a:pt x="586" y="10537"/>
                  </a:cubicBezTo>
                  <a:lnTo>
                    <a:pt x="2928" y="10537"/>
                  </a:lnTo>
                  <a:cubicBezTo>
                    <a:pt x="3252" y="10537"/>
                    <a:pt x="3514" y="10275"/>
                    <a:pt x="3514" y="9951"/>
                  </a:cubicBezTo>
                  <a:lnTo>
                    <a:pt x="3514" y="586"/>
                  </a:lnTo>
                  <a:cubicBezTo>
                    <a:pt x="3514" y="262"/>
                    <a:pt x="3252" y="0"/>
                    <a:pt x="2928" y="0"/>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07" name="Google Shape;201;p39"/>
            <p:cNvSpPr/>
            <p:nvPr/>
          </p:nvSpPr>
          <p:spPr>
            <a:xfrm>
              <a:off x="5179680" y="3167640"/>
              <a:ext cx="73440" cy="73440"/>
            </a:xfrm>
            <a:custGeom>
              <a:avLst/>
              <a:gdLst>
                <a:gd name="textAreaLeft" fmla="*/ 0 w 73440"/>
                <a:gd name="textAreaRight" fmla="*/ 73800 w 73440"/>
                <a:gd name="textAreaTop" fmla="*/ 0 h 73440"/>
                <a:gd name="textAreaBottom" fmla="*/ 73800 h 73440"/>
              </a:gdLst>
              <a:ahLst/>
              <a:rect l="textAreaLeft" t="textAreaTop" r="textAreaRight" b="textAreaBottom"/>
              <a:pathLst>
                <a:path w="3514" h="3514">
                  <a:moveTo>
                    <a:pt x="1757" y="1171"/>
                  </a:moveTo>
                  <a:cubicBezTo>
                    <a:pt x="2081" y="1171"/>
                    <a:pt x="2342" y="1435"/>
                    <a:pt x="2342" y="1757"/>
                  </a:cubicBezTo>
                  <a:cubicBezTo>
                    <a:pt x="2342" y="2080"/>
                    <a:pt x="2081" y="2342"/>
                    <a:pt x="1757" y="2342"/>
                  </a:cubicBezTo>
                  <a:cubicBezTo>
                    <a:pt x="1435" y="2342"/>
                    <a:pt x="1171" y="2080"/>
                    <a:pt x="1171" y="1757"/>
                  </a:cubicBezTo>
                  <a:cubicBezTo>
                    <a:pt x="1171" y="1435"/>
                    <a:pt x="1435" y="1171"/>
                    <a:pt x="1757" y="1171"/>
                  </a:cubicBezTo>
                  <a:close/>
                  <a:moveTo>
                    <a:pt x="1757" y="0"/>
                  </a:moveTo>
                  <a:cubicBezTo>
                    <a:pt x="789" y="0"/>
                    <a:pt x="0" y="789"/>
                    <a:pt x="0" y="1757"/>
                  </a:cubicBezTo>
                  <a:cubicBezTo>
                    <a:pt x="0" y="2726"/>
                    <a:pt x="789" y="3513"/>
                    <a:pt x="1757" y="3513"/>
                  </a:cubicBezTo>
                  <a:cubicBezTo>
                    <a:pt x="2726" y="3513"/>
                    <a:pt x="3514" y="2726"/>
                    <a:pt x="3514" y="1757"/>
                  </a:cubicBezTo>
                  <a:cubicBezTo>
                    <a:pt x="3514" y="789"/>
                    <a:pt x="2726" y="0"/>
                    <a:pt x="1757" y="0"/>
                  </a:cubicBezTo>
                  <a:close/>
                </a:path>
              </a:pathLst>
            </a:custGeom>
            <a:solidFill>
              <a:schemeClr val="dk1"/>
            </a:solidFill>
            <a:ln w="0">
              <a:noFill/>
            </a:ln>
          </p:spPr>
          <p:style>
            <a:lnRef idx="0"/>
            <a:fillRef idx="0"/>
            <a:effectRef idx="0"/>
            <a:fontRef idx="minor"/>
          </p:style>
          <p:txBody>
            <a:bodyPr tIns="36720" bIns="3672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08" name="Google Shape;202;p39"/>
            <p:cNvSpPr/>
            <p:nvPr/>
          </p:nvSpPr>
          <p:spPr>
            <a:xfrm>
              <a:off x="5277960" y="3265560"/>
              <a:ext cx="196200" cy="221040"/>
            </a:xfrm>
            <a:custGeom>
              <a:avLst/>
              <a:gdLst>
                <a:gd name="textAreaLeft" fmla="*/ 0 w 196200"/>
                <a:gd name="textAreaRight" fmla="*/ 196560 w 196200"/>
                <a:gd name="textAreaTop" fmla="*/ 0 h 221040"/>
                <a:gd name="textAreaBottom" fmla="*/ 221400 h 221040"/>
              </a:gdLst>
              <a:ahLst/>
              <a:rect l="textAreaLeft" t="textAreaTop" r="textAreaRight" b="textAreaBottom"/>
              <a:pathLst>
                <a:path w="9368" h="10556">
                  <a:moveTo>
                    <a:pt x="5559" y="1173"/>
                  </a:moveTo>
                  <a:cubicBezTo>
                    <a:pt x="5720" y="1173"/>
                    <a:pt x="5883" y="1186"/>
                    <a:pt x="6044" y="1212"/>
                  </a:cubicBezTo>
                  <a:cubicBezTo>
                    <a:pt x="7422" y="1435"/>
                    <a:pt x="8196" y="2535"/>
                    <a:pt x="8196" y="3669"/>
                  </a:cubicBezTo>
                  <a:lnTo>
                    <a:pt x="8196" y="9386"/>
                  </a:lnTo>
                  <a:lnTo>
                    <a:pt x="7025" y="9386"/>
                  </a:lnTo>
                  <a:lnTo>
                    <a:pt x="7025" y="4702"/>
                  </a:lnTo>
                  <a:cubicBezTo>
                    <a:pt x="7025" y="3411"/>
                    <a:pt x="5975" y="2360"/>
                    <a:pt x="4683" y="2360"/>
                  </a:cubicBezTo>
                  <a:cubicBezTo>
                    <a:pt x="3392" y="2360"/>
                    <a:pt x="2341" y="3411"/>
                    <a:pt x="2341" y="4702"/>
                  </a:cubicBezTo>
                  <a:lnTo>
                    <a:pt x="2341" y="9386"/>
                  </a:lnTo>
                  <a:lnTo>
                    <a:pt x="1170" y="9386"/>
                  </a:lnTo>
                  <a:lnTo>
                    <a:pt x="1170" y="1190"/>
                  </a:lnTo>
                  <a:lnTo>
                    <a:pt x="2341" y="1190"/>
                  </a:lnTo>
                  <a:lnTo>
                    <a:pt x="2341" y="1776"/>
                  </a:lnTo>
                  <a:cubicBezTo>
                    <a:pt x="2341" y="2011"/>
                    <a:pt x="2484" y="2225"/>
                    <a:pt x="2704" y="2316"/>
                  </a:cubicBezTo>
                  <a:cubicBezTo>
                    <a:pt x="2776" y="2346"/>
                    <a:pt x="2852" y="2361"/>
                    <a:pt x="2928" y="2361"/>
                  </a:cubicBezTo>
                  <a:cubicBezTo>
                    <a:pt x="3080" y="2361"/>
                    <a:pt x="3229" y="2301"/>
                    <a:pt x="3341" y="2190"/>
                  </a:cubicBezTo>
                  <a:lnTo>
                    <a:pt x="3615" y="1916"/>
                  </a:lnTo>
                  <a:cubicBezTo>
                    <a:pt x="4086" y="1443"/>
                    <a:pt x="4813" y="1173"/>
                    <a:pt x="5559" y="1173"/>
                  </a:cubicBezTo>
                  <a:close/>
                  <a:moveTo>
                    <a:pt x="5553" y="0"/>
                  </a:moveTo>
                  <a:cubicBezTo>
                    <a:pt x="4823" y="0"/>
                    <a:pt x="4110" y="189"/>
                    <a:pt x="3509" y="536"/>
                  </a:cubicBezTo>
                  <a:cubicBezTo>
                    <a:pt x="3475" y="246"/>
                    <a:pt x="3227" y="19"/>
                    <a:pt x="2927" y="19"/>
                  </a:cubicBezTo>
                  <a:lnTo>
                    <a:pt x="586" y="19"/>
                  </a:lnTo>
                  <a:cubicBezTo>
                    <a:pt x="262" y="19"/>
                    <a:pt x="1" y="281"/>
                    <a:pt x="1" y="605"/>
                  </a:cubicBezTo>
                  <a:lnTo>
                    <a:pt x="1" y="9970"/>
                  </a:lnTo>
                  <a:cubicBezTo>
                    <a:pt x="1" y="10294"/>
                    <a:pt x="262" y="10556"/>
                    <a:pt x="586" y="10556"/>
                  </a:cubicBezTo>
                  <a:lnTo>
                    <a:pt x="2927" y="10556"/>
                  </a:lnTo>
                  <a:cubicBezTo>
                    <a:pt x="3250" y="10556"/>
                    <a:pt x="3512" y="10294"/>
                    <a:pt x="3512" y="9970"/>
                  </a:cubicBezTo>
                  <a:lnTo>
                    <a:pt x="3512" y="4702"/>
                  </a:lnTo>
                  <a:cubicBezTo>
                    <a:pt x="3512" y="4056"/>
                    <a:pt x="4038" y="3531"/>
                    <a:pt x="4683" y="3531"/>
                  </a:cubicBezTo>
                  <a:cubicBezTo>
                    <a:pt x="5329" y="3531"/>
                    <a:pt x="5854" y="4056"/>
                    <a:pt x="5854" y="4702"/>
                  </a:cubicBezTo>
                  <a:lnTo>
                    <a:pt x="5854" y="9970"/>
                  </a:lnTo>
                  <a:cubicBezTo>
                    <a:pt x="5854" y="10294"/>
                    <a:pt x="6116" y="10556"/>
                    <a:pt x="6440" y="10556"/>
                  </a:cubicBezTo>
                  <a:lnTo>
                    <a:pt x="8782" y="10556"/>
                  </a:lnTo>
                  <a:cubicBezTo>
                    <a:pt x="9104" y="10556"/>
                    <a:pt x="9368" y="10294"/>
                    <a:pt x="9368" y="9970"/>
                  </a:cubicBezTo>
                  <a:lnTo>
                    <a:pt x="9368" y="3669"/>
                  </a:lnTo>
                  <a:cubicBezTo>
                    <a:pt x="9368" y="1921"/>
                    <a:pt x="8131" y="364"/>
                    <a:pt x="6231" y="55"/>
                  </a:cubicBezTo>
                  <a:cubicBezTo>
                    <a:pt x="6005" y="18"/>
                    <a:pt x="5779" y="0"/>
                    <a:pt x="5553" y="0"/>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09" name="Google Shape;203;p39"/>
            <p:cNvSpPr/>
            <p:nvPr/>
          </p:nvSpPr>
          <p:spPr>
            <a:xfrm>
              <a:off x="5117400" y="3117960"/>
              <a:ext cx="419040" cy="419040"/>
            </a:xfrm>
            <a:custGeom>
              <a:avLst/>
              <a:gdLst>
                <a:gd name="textAreaLeft" fmla="*/ 0 w 419040"/>
                <a:gd name="textAreaRight" fmla="*/ 419400 w 419040"/>
                <a:gd name="textAreaTop" fmla="*/ 0 h 419040"/>
                <a:gd name="textAreaBottom" fmla="*/ 419400 h 419040"/>
              </a:gdLst>
              <a:ahLst/>
              <a:rect l="textAreaLeft" t="textAreaTop" r="textAreaRight" b="textAreaBottom"/>
              <a:pathLst>
                <a:path w="19982" h="19982">
                  <a:moveTo>
                    <a:pt x="17015" y="1170"/>
                  </a:moveTo>
                  <a:cubicBezTo>
                    <a:pt x="17989" y="1170"/>
                    <a:pt x="18810" y="1993"/>
                    <a:pt x="18810" y="2966"/>
                  </a:cubicBezTo>
                  <a:lnTo>
                    <a:pt x="18810" y="17015"/>
                  </a:lnTo>
                  <a:cubicBezTo>
                    <a:pt x="18810" y="17990"/>
                    <a:pt x="17989" y="18811"/>
                    <a:pt x="17015" y="18811"/>
                  </a:cubicBezTo>
                  <a:lnTo>
                    <a:pt x="2965" y="18811"/>
                  </a:lnTo>
                  <a:cubicBezTo>
                    <a:pt x="1992" y="18811"/>
                    <a:pt x="1170" y="17990"/>
                    <a:pt x="1170" y="17015"/>
                  </a:cubicBezTo>
                  <a:lnTo>
                    <a:pt x="1170" y="2966"/>
                  </a:lnTo>
                  <a:cubicBezTo>
                    <a:pt x="1170" y="1993"/>
                    <a:pt x="1992" y="1170"/>
                    <a:pt x="2965" y="1170"/>
                  </a:cubicBezTo>
                  <a:close/>
                  <a:moveTo>
                    <a:pt x="2965" y="1"/>
                  </a:moveTo>
                  <a:cubicBezTo>
                    <a:pt x="1347" y="1"/>
                    <a:pt x="0" y="1349"/>
                    <a:pt x="0" y="2966"/>
                  </a:cubicBezTo>
                  <a:lnTo>
                    <a:pt x="0" y="17015"/>
                  </a:lnTo>
                  <a:cubicBezTo>
                    <a:pt x="0" y="18635"/>
                    <a:pt x="1348" y="19982"/>
                    <a:pt x="2965" y="19982"/>
                  </a:cubicBezTo>
                  <a:lnTo>
                    <a:pt x="17017" y="19982"/>
                  </a:lnTo>
                  <a:cubicBezTo>
                    <a:pt x="18635" y="19982"/>
                    <a:pt x="19981" y="18634"/>
                    <a:pt x="19981" y="17015"/>
                  </a:cubicBezTo>
                  <a:lnTo>
                    <a:pt x="19981" y="2966"/>
                  </a:lnTo>
                  <a:cubicBezTo>
                    <a:pt x="19981" y="1347"/>
                    <a:pt x="18633" y="1"/>
                    <a:pt x="17017" y="1"/>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gr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1" name="PlaceHolder 1"/>
          <p:cNvSpPr>
            <a:spLocks noGrp="1"/>
          </p:cNvSpPr>
          <p:nvPr>
            <p:ph type="subTitle"/>
          </p:nvPr>
        </p:nvSpPr>
        <p:spPr>
          <a:xfrm>
            <a:off x="2695680" y="2629080"/>
            <a:ext cx="5667120" cy="1895040"/>
          </a:xfrm>
          <a:prstGeom prst="rect">
            <a:avLst/>
          </a:prstGeom>
          <a:noFill/>
          <a:ln w="0">
            <a:noFill/>
          </a:ln>
        </p:spPr>
        <p:txBody>
          <a:bodyPr lIns="91440" rIns="91440" tIns="91440" bIns="91440" anchor="t">
            <a:normAutofit/>
          </a:bodyPr>
          <a:p>
            <a:pPr algn="r">
              <a:lnSpc>
                <a:spcPct val="100000"/>
              </a:lnSpc>
              <a:tabLst>
                <a:tab algn="l" pos="0"/>
              </a:tabLst>
            </a:pPr>
            <a:r>
              <a:rPr b="0" lang="en" sz="1600" spc="-1" strike="noStrike">
                <a:solidFill>
                  <a:schemeClr val="dk1"/>
                </a:solidFill>
                <a:latin typeface="Catamaran"/>
                <a:ea typeface="Catamaran"/>
              </a:rPr>
              <a:t>Esta presentación explora la comparación entre las implementaciones secuenciales y concurrentes del algoritmo Merge Sort. Se abordarán aspectos como su definición, principios operativos y el rendimiento en diferentes condiciones.</a:t>
            </a:r>
            <a:endParaRPr b="0" lang="en-US" sz="1600" spc="-1" strike="noStrike">
              <a:solidFill>
                <a:srgbClr val="ffffff"/>
              </a:solidFill>
              <a:latin typeface="OpenSymbol"/>
            </a:endParaRPr>
          </a:p>
        </p:txBody>
      </p:sp>
      <p:sp>
        <p:nvSpPr>
          <p:cNvPr id="72" name="PlaceHolder 2"/>
          <p:cNvSpPr>
            <a:spLocks noGrp="1"/>
          </p:cNvSpPr>
          <p:nvPr>
            <p:ph type="title"/>
          </p:nvPr>
        </p:nvSpPr>
        <p:spPr>
          <a:xfrm>
            <a:off x="1447920" y="619200"/>
            <a:ext cx="6914880" cy="1847520"/>
          </a:xfrm>
          <a:prstGeom prst="rect">
            <a:avLst/>
          </a:prstGeom>
          <a:noFill/>
          <a:ln w="0">
            <a:noFill/>
          </a:ln>
        </p:spPr>
        <p:txBody>
          <a:bodyPr lIns="91440" rIns="91440" tIns="91440" bIns="91440" anchor="b">
            <a:normAutofit/>
          </a:bodyPr>
          <a:p>
            <a:pPr indent="0" algn="r">
              <a:lnSpc>
                <a:spcPct val="100000"/>
              </a:lnSpc>
              <a:buNone/>
              <a:tabLst>
                <a:tab algn="l" pos="0"/>
              </a:tabLst>
            </a:pPr>
            <a:r>
              <a:rPr b="1" lang="en" sz="5000" spc="-1" strike="noStrike">
                <a:solidFill>
                  <a:schemeClr val="dk1"/>
                </a:solidFill>
                <a:latin typeface="Bai Jamjuree"/>
                <a:ea typeface="Bai Jamjuree"/>
              </a:rPr>
              <a:t>Introducción</a:t>
            </a:r>
            <a:endParaRPr b="0" lang="fr-FR" sz="5000" spc="-1" strike="noStrike">
              <a:solidFill>
                <a:schemeClr val="dk1"/>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73" name="Google Shape;125;p29" descr=""/>
          <p:cNvPicPr/>
          <p:nvPr/>
        </p:nvPicPr>
        <p:blipFill>
          <a:blip r:embed="rId1"/>
          <a:srcRect l="0" t="5212" r="0" b="5204"/>
          <a:stretch/>
        </p:blipFill>
        <p:spPr>
          <a:xfrm>
            <a:off x="0" y="0"/>
            <a:ext cx="9143640" cy="5143320"/>
          </a:xfrm>
          <a:prstGeom prst="rect">
            <a:avLst/>
          </a:prstGeom>
          <a:ln w="0">
            <a:noFill/>
          </a:ln>
        </p:spPr>
      </p:pic>
      <p:sp>
        <p:nvSpPr>
          <p:cNvPr id="74" name="PlaceHolder 1"/>
          <p:cNvSpPr>
            <a:spLocks noGrp="1"/>
          </p:cNvSpPr>
          <p:nvPr>
            <p:ph type="title"/>
          </p:nvPr>
        </p:nvSpPr>
        <p:spPr>
          <a:xfrm>
            <a:off x="228600" y="3152880"/>
            <a:ext cx="8362440" cy="1028520"/>
          </a:xfrm>
          <a:prstGeom prst="rect">
            <a:avLst/>
          </a:prstGeom>
          <a:noFill/>
          <a:ln w="0">
            <a:noFill/>
          </a:ln>
          <a:effectLst>
            <a:outerShdw dist="19080" dir="5400000" blurRad="57240" rotWithShape="0">
              <a:srgbClr val="000000">
                <a:alpha val="50000"/>
              </a:srgbClr>
            </a:outerShdw>
          </a:effectLst>
        </p:spPr>
        <p:txBody>
          <a:bodyPr lIns="91440" rIns="91440" tIns="91440" bIns="91440" anchor="b">
            <a:normAutofit/>
          </a:bodyPr>
          <a:p>
            <a:pPr indent="0">
              <a:lnSpc>
                <a:spcPct val="100000"/>
              </a:lnSpc>
              <a:buNone/>
              <a:tabLst>
                <a:tab algn="l" pos="0"/>
              </a:tabLst>
            </a:pPr>
            <a:r>
              <a:rPr b="1" lang="en" sz="4000" spc="-1" strike="noStrike">
                <a:solidFill>
                  <a:schemeClr val="dk1"/>
                </a:solidFill>
                <a:latin typeface="Bai Jamjuree"/>
                <a:ea typeface="Bai Jamjuree"/>
              </a:rPr>
              <a:t>Descripción de Merge Sort</a:t>
            </a:r>
            <a:endParaRPr b="0" lang="fr-FR" sz="4000" spc="-1" strike="noStrike">
              <a:solidFill>
                <a:schemeClr val="dk1"/>
              </a:solidFill>
              <a:latin typeface="Arial"/>
            </a:endParaRPr>
          </a:p>
        </p:txBody>
      </p:sp>
      <p:sp>
        <p:nvSpPr>
          <p:cNvPr id="75" name="PlaceHolder 2"/>
          <p:cNvSpPr>
            <a:spLocks noGrp="1"/>
          </p:cNvSpPr>
          <p:nvPr>
            <p:ph type="title"/>
          </p:nvPr>
        </p:nvSpPr>
        <p:spPr>
          <a:xfrm>
            <a:off x="228600" y="2219400"/>
            <a:ext cx="1371240" cy="1028520"/>
          </a:xfrm>
          <a:prstGeom prst="rect">
            <a:avLst/>
          </a:prstGeom>
          <a:noFill/>
          <a:ln w="0">
            <a:noFill/>
          </a:ln>
          <a:effectLst>
            <a:outerShdw dist="19080" dir="5400000" blurRad="57240" rotWithShape="0">
              <a:srgbClr val="000000">
                <a:alpha val="50000"/>
              </a:srgbClr>
            </a:outerShdw>
          </a:effectLst>
        </p:spPr>
        <p:txBody>
          <a:bodyPr lIns="91440" rIns="91440" tIns="91440" bIns="91440" anchor="ctr">
            <a:normAutofit fontScale="93651"/>
          </a:bodyPr>
          <a:p>
            <a:pPr indent="0">
              <a:lnSpc>
                <a:spcPct val="100000"/>
              </a:lnSpc>
              <a:buNone/>
              <a:tabLst>
                <a:tab algn="l" pos="0"/>
              </a:tabLst>
            </a:pPr>
            <a:r>
              <a:rPr b="1" lang="en" sz="6000" spc="-1" strike="noStrike">
                <a:solidFill>
                  <a:schemeClr val="dk1"/>
                </a:solidFill>
                <a:latin typeface="Bai Jamjuree"/>
                <a:ea typeface="Bai Jamjuree"/>
              </a:rPr>
              <a:t>01</a:t>
            </a:r>
            <a:endParaRPr b="0" lang="fr-FR" sz="6000" spc="-1" strike="noStrike">
              <a:solidFill>
                <a:schemeClr val="dk1"/>
              </a:solidFill>
              <a:latin typeface="Arial"/>
            </a:endParaRPr>
          </a:p>
        </p:txBody>
      </p:sp>
      <p:sp>
        <p:nvSpPr>
          <p:cNvPr id="76" name="PlaceHolder 3"/>
          <p:cNvSpPr>
            <a:spLocks noGrp="1"/>
          </p:cNvSpPr>
          <p:nvPr>
            <p:ph type="subTitle"/>
          </p:nvPr>
        </p:nvSpPr>
        <p:spPr>
          <a:xfrm>
            <a:off x="228600" y="4172040"/>
            <a:ext cx="8362440" cy="437760"/>
          </a:xfrm>
          <a:prstGeom prst="rect">
            <a:avLst/>
          </a:prstGeom>
          <a:noFill/>
          <a:ln w="0">
            <a:noFill/>
          </a:ln>
          <a:effectLst>
            <a:outerShdw dist="19080" dir="5400000" blurRad="57240" rotWithShape="0">
              <a:srgbClr val="000000">
                <a:alpha val="50000"/>
              </a:srgbClr>
            </a:outerShdw>
          </a:effectLst>
        </p:spPr>
        <p:txBody>
          <a:bodyPr lIns="91440" rIns="91440" tIns="91440" bIns="91440" anchor="t">
            <a:normAutofit/>
          </a:bodyPr>
          <a:p>
            <a:pPr indent="0" algn="ctr">
              <a:buNone/>
            </a:pPr>
            <a:endParaRPr b="0" lang="en-US" sz="1600" spc="-1" strike="noStrike">
              <a:solidFill>
                <a:schemeClr val="dk1"/>
              </a:solidFill>
              <a:latin typeface="Catamaran"/>
              <a:ea typeface="Catamaran"/>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7" name="PlaceHolder 1"/>
          <p:cNvSpPr>
            <a:spLocks noGrp="1"/>
          </p:cNvSpPr>
          <p:nvPr>
            <p:ph type="title"/>
          </p:nvPr>
        </p:nvSpPr>
        <p:spPr>
          <a:xfrm>
            <a:off x="228600" y="3362400"/>
            <a:ext cx="4343040" cy="1275840"/>
          </a:xfrm>
          <a:prstGeom prst="rect">
            <a:avLst/>
          </a:prstGeom>
          <a:noFill/>
          <a:ln w="0">
            <a:noFill/>
          </a:ln>
        </p:spPr>
        <p:txBody>
          <a:bodyPr lIns="91440" rIns="91440" tIns="91440" bIns="91440" anchor="b">
            <a:normAutofit/>
          </a:bodyPr>
          <a:p>
            <a:pPr indent="0">
              <a:lnSpc>
                <a:spcPct val="100000"/>
              </a:lnSpc>
              <a:buNone/>
              <a:tabLst>
                <a:tab algn="l" pos="0"/>
              </a:tabLst>
            </a:pPr>
            <a:r>
              <a:rPr b="1" lang="en" sz="3200" spc="-1" strike="noStrike">
                <a:solidFill>
                  <a:schemeClr val="dk1"/>
                </a:solidFill>
                <a:latin typeface="Bai Jamjuree"/>
                <a:ea typeface="Bai Jamjuree"/>
              </a:rPr>
              <a:t>Definición del algoritmo</a:t>
            </a:r>
            <a:endParaRPr b="0" lang="fr-FR" sz="3200" spc="-1" strike="noStrike">
              <a:solidFill>
                <a:schemeClr val="dk1"/>
              </a:solidFill>
              <a:latin typeface="Arial"/>
            </a:endParaRPr>
          </a:p>
        </p:txBody>
      </p:sp>
      <p:pic>
        <p:nvPicPr>
          <p:cNvPr id="78" name="Google Shape;140;p31" descr=""/>
          <p:cNvPicPr/>
          <p:nvPr/>
        </p:nvPicPr>
        <p:blipFill>
          <a:blip r:embed="rId1"/>
          <a:srcRect l="0" t="12051" r="0" b="12051"/>
          <a:stretch/>
        </p:blipFill>
        <p:spPr>
          <a:xfrm flipH="1">
            <a:off x="4888800" y="0"/>
            <a:ext cx="4255200" cy="5143320"/>
          </a:xfrm>
          <a:prstGeom prst="rect">
            <a:avLst/>
          </a:prstGeom>
          <a:ln w="0">
            <a:noFill/>
          </a:ln>
        </p:spPr>
      </p:pic>
      <p:sp>
        <p:nvSpPr>
          <p:cNvPr id="79" name="PlaceHolder 2"/>
          <p:cNvSpPr>
            <a:spLocks noGrp="1"/>
          </p:cNvSpPr>
          <p:nvPr>
            <p:ph type="subTitle"/>
          </p:nvPr>
        </p:nvSpPr>
        <p:spPr>
          <a:xfrm>
            <a:off x="228600" y="333360"/>
            <a:ext cx="4343040" cy="2828520"/>
          </a:xfrm>
          <a:prstGeom prst="rect">
            <a:avLst/>
          </a:prstGeom>
          <a:noFill/>
          <a:ln w="0">
            <a:noFill/>
          </a:ln>
        </p:spPr>
        <p:txBody>
          <a:bodyPr lIns="91440" rIns="91440" tIns="91440" bIns="91440" anchor="b">
            <a:normAutofit/>
          </a:bodyPr>
          <a:p>
            <a:pPr>
              <a:lnSpc>
                <a:spcPct val="100000"/>
              </a:lnSpc>
              <a:tabLst>
                <a:tab algn="l" pos="0"/>
              </a:tabLst>
            </a:pPr>
            <a:r>
              <a:rPr b="0" lang="en" sz="1200" spc="-1" strike="noStrike">
                <a:solidFill>
                  <a:schemeClr val="dk1"/>
                </a:solidFill>
                <a:latin typeface="Catamaran"/>
                <a:ea typeface="Catamaran"/>
              </a:rPr>
              <a:t>Merge Sort es un algoritmo de ordenamiento basado en el principio de 'divide y vencerás'. Divide el conjunto de datos en partes más pequeñas, las ordena y luego las combina en un solo conjunto ordenado. Su complejidad es O(n log n), lo que lo convierte en una opción eficiente para arreglos grandes.</a:t>
            </a:r>
            <a:endParaRPr b="0" lang="en-US" sz="1200" spc="-1" strike="noStrike">
              <a:solidFill>
                <a:srgbClr val="ffffff"/>
              </a:solidFill>
              <a:latin typeface="OpenSymbo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 name="PlaceHolder 1"/>
          <p:cNvSpPr>
            <a:spLocks noGrp="1"/>
          </p:cNvSpPr>
          <p:nvPr>
            <p:ph type="subTitle"/>
          </p:nvPr>
        </p:nvSpPr>
        <p:spPr>
          <a:xfrm>
            <a:off x="2695680" y="2629080"/>
            <a:ext cx="5667120" cy="1895040"/>
          </a:xfrm>
          <a:prstGeom prst="rect">
            <a:avLst/>
          </a:prstGeom>
          <a:noFill/>
          <a:ln w="0">
            <a:noFill/>
          </a:ln>
        </p:spPr>
        <p:txBody>
          <a:bodyPr lIns="91440" rIns="91440" tIns="91440" bIns="91440" anchor="t">
            <a:normAutofit/>
          </a:bodyPr>
          <a:p>
            <a:pPr algn="r">
              <a:lnSpc>
                <a:spcPct val="100000"/>
              </a:lnSpc>
              <a:tabLst>
                <a:tab algn="l" pos="0"/>
              </a:tabLst>
            </a:pPr>
            <a:r>
              <a:rPr b="0" lang="en" sz="1600" spc="-1" strike="noStrike">
                <a:solidFill>
                  <a:schemeClr val="dk1"/>
                </a:solidFill>
                <a:latin typeface="Catamaran"/>
                <a:ea typeface="Catamaran"/>
              </a:rPr>
              <a:t>El principio de división y conquista implica dividir el problema original en subproblemas más pequeños y manejables, resolver cada subproblema de forma independiente y luego combinar las soluciones. En el caso de Merge Sort, se divide el arreglo repetidamente hasta alcanzar arreglos de un solo elemento, que son intrínsecamente ordenados.</a:t>
            </a:r>
            <a:endParaRPr b="0" lang="en-US" sz="1600" spc="-1" strike="noStrike">
              <a:solidFill>
                <a:srgbClr val="ffffff"/>
              </a:solidFill>
              <a:latin typeface="OpenSymbol"/>
            </a:endParaRPr>
          </a:p>
        </p:txBody>
      </p:sp>
      <p:sp>
        <p:nvSpPr>
          <p:cNvPr id="81" name="PlaceHolder 2"/>
          <p:cNvSpPr>
            <a:spLocks noGrp="1"/>
          </p:cNvSpPr>
          <p:nvPr>
            <p:ph type="title"/>
          </p:nvPr>
        </p:nvSpPr>
        <p:spPr>
          <a:xfrm>
            <a:off x="1447920" y="619200"/>
            <a:ext cx="6914880" cy="1847520"/>
          </a:xfrm>
          <a:prstGeom prst="rect">
            <a:avLst/>
          </a:prstGeom>
          <a:noFill/>
          <a:ln w="0">
            <a:noFill/>
          </a:ln>
        </p:spPr>
        <p:txBody>
          <a:bodyPr lIns="91440" rIns="91440" tIns="91440" bIns="91440" anchor="b">
            <a:normAutofit/>
          </a:bodyPr>
          <a:p>
            <a:pPr indent="0" algn="r">
              <a:lnSpc>
                <a:spcPct val="100000"/>
              </a:lnSpc>
              <a:buNone/>
              <a:tabLst>
                <a:tab algn="l" pos="0"/>
              </a:tabLst>
            </a:pPr>
            <a:r>
              <a:rPr b="1" lang="en" sz="5000" spc="-1" strike="noStrike">
                <a:solidFill>
                  <a:schemeClr val="dk1"/>
                </a:solidFill>
                <a:latin typeface="Bai Jamjuree"/>
                <a:ea typeface="Bai Jamjuree"/>
              </a:rPr>
              <a:t>Principio de división y conquista</a:t>
            </a:r>
            <a:endParaRPr b="0" lang="fr-FR" sz="5000" spc="-1" strike="noStrike">
              <a:solidFill>
                <a:schemeClr val="dk1"/>
              </a:solidFill>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PlaceHolder 1"/>
          <p:cNvSpPr>
            <a:spLocks noGrp="1"/>
          </p:cNvSpPr>
          <p:nvPr>
            <p:ph type="subTitle"/>
          </p:nvPr>
        </p:nvSpPr>
        <p:spPr>
          <a:xfrm>
            <a:off x="2695680" y="2629080"/>
            <a:ext cx="5667120" cy="1895040"/>
          </a:xfrm>
          <a:prstGeom prst="rect">
            <a:avLst/>
          </a:prstGeom>
          <a:noFill/>
          <a:ln w="0">
            <a:noFill/>
          </a:ln>
        </p:spPr>
        <p:txBody>
          <a:bodyPr lIns="91440" rIns="91440" tIns="91440" bIns="91440" anchor="t">
            <a:normAutofit/>
          </a:bodyPr>
          <a:p>
            <a:pPr algn="r">
              <a:lnSpc>
                <a:spcPct val="100000"/>
              </a:lnSpc>
              <a:tabLst>
                <a:tab algn="l" pos="0"/>
              </a:tabLst>
            </a:pPr>
            <a:r>
              <a:rPr b="0" lang="en" sz="1600" spc="-1" strike="noStrike">
                <a:solidFill>
                  <a:schemeClr val="dk1"/>
                </a:solidFill>
                <a:latin typeface="Catamaran"/>
                <a:ea typeface="Catamaran"/>
              </a:rPr>
              <a:t>La complejidad del algoritmo Merge Sort es O(n log n) en el mejor, peor y promedio de los casos. Esto se debe a que el algoritmo realiza un número constante de pasos para cada división y fusión de los arreglos, permitiendo un rendimiento consistente en diversas situaciones. Esta eficiencia lo hace ideal para conjuntos de datos grandes, donde otros algoritmos de ordenamiento podrían no ser tan efectivos.</a:t>
            </a:r>
            <a:endParaRPr b="0" lang="en-US" sz="1600" spc="-1" strike="noStrike">
              <a:solidFill>
                <a:srgbClr val="ffffff"/>
              </a:solidFill>
              <a:latin typeface="OpenSymbol"/>
            </a:endParaRPr>
          </a:p>
        </p:txBody>
      </p:sp>
      <p:sp>
        <p:nvSpPr>
          <p:cNvPr id="83" name="PlaceHolder 2"/>
          <p:cNvSpPr>
            <a:spLocks noGrp="1"/>
          </p:cNvSpPr>
          <p:nvPr>
            <p:ph type="title"/>
          </p:nvPr>
        </p:nvSpPr>
        <p:spPr>
          <a:xfrm>
            <a:off x="1447920" y="619200"/>
            <a:ext cx="6914880" cy="1847520"/>
          </a:xfrm>
          <a:prstGeom prst="rect">
            <a:avLst/>
          </a:prstGeom>
          <a:noFill/>
          <a:ln w="0">
            <a:noFill/>
          </a:ln>
        </p:spPr>
        <p:txBody>
          <a:bodyPr lIns="91440" rIns="91440" tIns="91440" bIns="91440" anchor="b">
            <a:normAutofit/>
          </a:bodyPr>
          <a:p>
            <a:pPr indent="0" algn="r">
              <a:lnSpc>
                <a:spcPct val="100000"/>
              </a:lnSpc>
              <a:buNone/>
              <a:tabLst>
                <a:tab algn="l" pos="0"/>
              </a:tabLst>
            </a:pPr>
            <a:r>
              <a:rPr b="1" lang="en" sz="5000" spc="-1" strike="noStrike">
                <a:solidFill>
                  <a:schemeClr val="dk1"/>
                </a:solidFill>
                <a:latin typeface="Bai Jamjuree"/>
                <a:ea typeface="Bai Jamjuree"/>
              </a:rPr>
              <a:t>Complejidad y eficiencia</a:t>
            </a:r>
            <a:endParaRPr b="0" lang="fr-FR" sz="5000" spc="-1" strike="noStrike">
              <a:solidFill>
                <a:schemeClr val="dk1"/>
              </a:solidFill>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84" name="Google Shape;157;p34" descr=""/>
          <p:cNvPicPr/>
          <p:nvPr/>
        </p:nvPicPr>
        <p:blipFill>
          <a:blip r:embed="rId1"/>
          <a:srcRect l="0" t="5212" r="0" b="5204"/>
          <a:stretch/>
        </p:blipFill>
        <p:spPr>
          <a:xfrm>
            <a:off x="0" y="0"/>
            <a:ext cx="9143640" cy="5143320"/>
          </a:xfrm>
          <a:prstGeom prst="rect">
            <a:avLst/>
          </a:prstGeom>
          <a:ln w="0">
            <a:noFill/>
          </a:ln>
        </p:spPr>
      </p:pic>
      <p:sp>
        <p:nvSpPr>
          <p:cNvPr id="85" name="PlaceHolder 1"/>
          <p:cNvSpPr>
            <a:spLocks noGrp="1"/>
          </p:cNvSpPr>
          <p:nvPr>
            <p:ph type="title"/>
          </p:nvPr>
        </p:nvSpPr>
        <p:spPr>
          <a:xfrm>
            <a:off x="4191120" y="3019320"/>
            <a:ext cx="4247640" cy="1647360"/>
          </a:xfrm>
          <a:prstGeom prst="rect">
            <a:avLst/>
          </a:prstGeom>
          <a:noFill/>
          <a:ln w="0">
            <a:noFill/>
          </a:ln>
          <a:effectLst>
            <a:outerShdw dist="19080" dir="5400000" blurRad="57240" rotWithShape="0">
              <a:srgbClr val="000000">
                <a:alpha val="50000"/>
              </a:srgbClr>
            </a:outerShdw>
          </a:effectLst>
        </p:spPr>
        <p:txBody>
          <a:bodyPr lIns="91440" rIns="91440" tIns="91440" bIns="91440" anchor="b">
            <a:normAutofit/>
          </a:bodyPr>
          <a:p>
            <a:pPr indent="0" algn="r">
              <a:lnSpc>
                <a:spcPct val="100000"/>
              </a:lnSpc>
              <a:buNone/>
              <a:tabLst>
                <a:tab algn="l" pos="0"/>
              </a:tabLst>
            </a:pPr>
            <a:r>
              <a:rPr b="1" lang="en" sz="4000" spc="-1" strike="noStrike">
                <a:solidFill>
                  <a:schemeClr val="dk1"/>
                </a:solidFill>
                <a:latin typeface="Bai Jamjuree"/>
                <a:ea typeface="Bai Jamjuree"/>
              </a:rPr>
              <a:t>Implementaciones y Comparaciones</a:t>
            </a:r>
            <a:endParaRPr b="0" lang="fr-FR" sz="4000" spc="-1" strike="noStrike">
              <a:solidFill>
                <a:schemeClr val="dk1"/>
              </a:solidFill>
              <a:latin typeface="Arial"/>
            </a:endParaRPr>
          </a:p>
        </p:txBody>
      </p:sp>
      <p:sp>
        <p:nvSpPr>
          <p:cNvPr id="86" name="PlaceHolder 2"/>
          <p:cNvSpPr>
            <a:spLocks noGrp="1"/>
          </p:cNvSpPr>
          <p:nvPr>
            <p:ph type="title"/>
          </p:nvPr>
        </p:nvSpPr>
        <p:spPr>
          <a:xfrm>
            <a:off x="628560" y="3086280"/>
            <a:ext cx="1942920" cy="1647360"/>
          </a:xfrm>
          <a:prstGeom prst="rect">
            <a:avLst/>
          </a:prstGeom>
          <a:noFill/>
          <a:ln w="0">
            <a:noFill/>
          </a:ln>
          <a:effectLst>
            <a:outerShdw dist="19080" dir="5400000" blurRad="57240" rotWithShape="0">
              <a:srgbClr val="000000">
                <a:alpha val="50000"/>
              </a:srgbClr>
            </a:outerShdw>
          </a:effectLst>
        </p:spPr>
        <p:txBody>
          <a:bodyPr lIns="91440" rIns="91440" tIns="91440" bIns="91440" anchor="b">
            <a:normAutofit/>
          </a:bodyPr>
          <a:p>
            <a:pPr indent="0">
              <a:lnSpc>
                <a:spcPct val="100000"/>
              </a:lnSpc>
              <a:buNone/>
              <a:tabLst>
                <a:tab algn="l" pos="0"/>
              </a:tabLst>
            </a:pPr>
            <a:r>
              <a:rPr b="1" lang="en" sz="6000" spc="-1" strike="noStrike">
                <a:solidFill>
                  <a:schemeClr val="dk1"/>
                </a:solidFill>
                <a:latin typeface="Bai Jamjuree"/>
                <a:ea typeface="Bai Jamjuree"/>
              </a:rPr>
              <a:t>02</a:t>
            </a:r>
            <a:endParaRPr b="0" lang="fr-FR" sz="6000" spc="-1" strike="noStrike">
              <a:solidFill>
                <a:schemeClr val="dk1"/>
              </a:solidFill>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PlaceHolder 1"/>
          <p:cNvSpPr>
            <a:spLocks noGrp="1"/>
          </p:cNvSpPr>
          <p:nvPr>
            <p:ph type="subTitle"/>
          </p:nvPr>
        </p:nvSpPr>
        <p:spPr>
          <a:xfrm>
            <a:off x="2695680" y="2629080"/>
            <a:ext cx="5667120" cy="1895040"/>
          </a:xfrm>
          <a:prstGeom prst="rect">
            <a:avLst/>
          </a:prstGeom>
          <a:noFill/>
          <a:ln w="0">
            <a:noFill/>
          </a:ln>
        </p:spPr>
        <p:txBody>
          <a:bodyPr lIns="91440" rIns="91440" tIns="91440" bIns="91440" anchor="t">
            <a:normAutofit/>
          </a:bodyPr>
          <a:p>
            <a:pPr algn="r">
              <a:lnSpc>
                <a:spcPct val="100000"/>
              </a:lnSpc>
              <a:tabLst>
                <a:tab algn="l" pos="0"/>
              </a:tabLst>
            </a:pPr>
            <a:r>
              <a:rPr b="0" lang="en" sz="1600" spc="-1" strike="noStrike">
                <a:solidFill>
                  <a:schemeClr val="dk1"/>
                </a:solidFill>
                <a:latin typeface="Catamaran"/>
                <a:ea typeface="Catamaran"/>
              </a:rPr>
              <a:t>La versión secuencial de Merge Sort se ejecuta en un solo hilo, procesando el arreglo de manera recursiva. Su simplicidad hace que sea fácil de implementar y entender, pero no aprovecha los recursos de múltiples núcleos de un procesador. Esto la hace adecuada para pequeños conjuntos de datos, donde el tiempo de ejecución puede no ser significativamente alto.</a:t>
            </a:r>
            <a:endParaRPr b="0" lang="en-US" sz="1600" spc="-1" strike="noStrike">
              <a:solidFill>
                <a:srgbClr val="ffffff"/>
              </a:solidFill>
              <a:latin typeface="OpenSymbol"/>
            </a:endParaRPr>
          </a:p>
        </p:txBody>
      </p:sp>
      <p:sp>
        <p:nvSpPr>
          <p:cNvPr id="88" name="PlaceHolder 2"/>
          <p:cNvSpPr>
            <a:spLocks noGrp="1"/>
          </p:cNvSpPr>
          <p:nvPr>
            <p:ph type="title"/>
          </p:nvPr>
        </p:nvSpPr>
        <p:spPr>
          <a:xfrm>
            <a:off x="1447920" y="619200"/>
            <a:ext cx="6914880" cy="1847520"/>
          </a:xfrm>
          <a:prstGeom prst="rect">
            <a:avLst/>
          </a:prstGeom>
          <a:noFill/>
          <a:ln w="0">
            <a:noFill/>
          </a:ln>
        </p:spPr>
        <p:txBody>
          <a:bodyPr lIns="91440" rIns="91440" tIns="91440" bIns="91440" anchor="b">
            <a:normAutofit/>
          </a:bodyPr>
          <a:p>
            <a:pPr indent="0" algn="r">
              <a:lnSpc>
                <a:spcPct val="100000"/>
              </a:lnSpc>
              <a:buNone/>
              <a:tabLst>
                <a:tab algn="l" pos="0"/>
              </a:tabLst>
            </a:pPr>
            <a:r>
              <a:rPr b="1" lang="en" sz="5000" spc="-1" strike="noStrike">
                <a:solidFill>
                  <a:schemeClr val="dk1"/>
                </a:solidFill>
                <a:latin typeface="Bai Jamjuree"/>
                <a:ea typeface="Bai Jamjuree"/>
              </a:rPr>
              <a:t>Versión Secuencial y sus características</a:t>
            </a:r>
            <a:endParaRPr b="0" lang="fr-FR" sz="5000" spc="-1" strike="noStrike">
              <a:solidFill>
                <a:schemeClr val="dk1"/>
              </a:solidFill>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PlaceHolder 1"/>
          <p:cNvSpPr>
            <a:spLocks noGrp="1"/>
          </p:cNvSpPr>
          <p:nvPr>
            <p:ph type="subTitle"/>
          </p:nvPr>
        </p:nvSpPr>
        <p:spPr>
          <a:xfrm>
            <a:off x="2695680" y="2629080"/>
            <a:ext cx="5667120" cy="1895040"/>
          </a:xfrm>
          <a:prstGeom prst="rect">
            <a:avLst/>
          </a:prstGeom>
          <a:noFill/>
          <a:ln w="0">
            <a:noFill/>
          </a:ln>
        </p:spPr>
        <p:txBody>
          <a:bodyPr lIns="91440" rIns="91440" tIns="91440" bIns="91440" anchor="t">
            <a:normAutofit/>
          </a:bodyPr>
          <a:p>
            <a:pPr algn="r">
              <a:lnSpc>
                <a:spcPct val="100000"/>
              </a:lnSpc>
              <a:tabLst>
                <a:tab algn="l" pos="0"/>
              </a:tabLst>
            </a:pPr>
            <a:r>
              <a:rPr b="0" lang="en" sz="1600" spc="-1" strike="noStrike">
                <a:solidFill>
                  <a:schemeClr val="dk1"/>
                </a:solidFill>
                <a:latin typeface="Catamaran"/>
                <a:ea typeface="Catamaran"/>
              </a:rPr>
              <a:t>La versión concurrente utiliza múltiples hilos a través de la biblioteca pthread para procesar diferentes partes del arreglo simultáneamente. Cada mitad del arreglo se ordena en paralelo, utilizando comandos como pthread_create y pthread_join. Esta implementación mejora el rendimiento notablemente en arreglos grandes al distribuir la carga de trabajo entre varios núcleos del procesador.</a:t>
            </a:r>
            <a:endParaRPr b="0" lang="en-US" sz="1600" spc="-1" strike="noStrike">
              <a:solidFill>
                <a:srgbClr val="ffffff"/>
              </a:solidFill>
              <a:latin typeface="OpenSymbol"/>
            </a:endParaRPr>
          </a:p>
        </p:txBody>
      </p:sp>
      <p:sp>
        <p:nvSpPr>
          <p:cNvPr id="90" name="PlaceHolder 2"/>
          <p:cNvSpPr>
            <a:spLocks noGrp="1"/>
          </p:cNvSpPr>
          <p:nvPr>
            <p:ph type="title"/>
          </p:nvPr>
        </p:nvSpPr>
        <p:spPr>
          <a:xfrm>
            <a:off x="1447920" y="619200"/>
            <a:ext cx="6914880" cy="1847520"/>
          </a:xfrm>
          <a:prstGeom prst="rect">
            <a:avLst/>
          </a:prstGeom>
          <a:noFill/>
          <a:ln w="0">
            <a:noFill/>
          </a:ln>
        </p:spPr>
        <p:txBody>
          <a:bodyPr lIns="91440" rIns="91440" tIns="91440" bIns="91440" anchor="b">
            <a:normAutofit/>
          </a:bodyPr>
          <a:p>
            <a:pPr indent="0" algn="r">
              <a:lnSpc>
                <a:spcPct val="100000"/>
              </a:lnSpc>
              <a:buNone/>
              <a:tabLst>
                <a:tab algn="l" pos="0"/>
              </a:tabLst>
            </a:pPr>
            <a:r>
              <a:rPr b="1" lang="en" sz="5000" spc="-1" strike="noStrike">
                <a:solidFill>
                  <a:schemeClr val="dk1"/>
                </a:solidFill>
                <a:latin typeface="Bai Jamjuree"/>
                <a:ea typeface="Bai Jamjuree"/>
              </a:rPr>
              <a:t>Versión Concurrente con pthread</a:t>
            </a:r>
            <a:endParaRPr b="0" lang="fr-FR" sz="5000" spc="-1" strike="noStrike">
              <a:solidFill>
                <a:schemeClr val="dk1"/>
              </a:solidFill>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Tech Startup by Slidesgo">
  <a:themeElements>
    <a:clrScheme name="Simple Light">
      <a:dk1>
        <a:srgbClr val="ffffff"/>
      </a:dk1>
      <a:lt1>
        <a:srgbClr val="16100a"/>
      </a:lt1>
      <a:dk2>
        <a:srgbClr val="7a0013"/>
      </a:dk2>
      <a:lt2>
        <a:srgbClr val="bd641a"/>
      </a:lt2>
      <a:accent1>
        <a:srgbClr val="91e9db"/>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0.xml><?xml version="1.0" encoding="utf-8"?>
<a:theme xmlns:a="http://schemas.openxmlformats.org/drawingml/2006/main" xmlns:r="http://schemas.openxmlformats.org/officeDocument/2006/relationships" name="Tech Startup by Slidesgo">
  <a:themeElements>
    <a:clrScheme name="Simple Light">
      <a:dk1>
        <a:srgbClr val="ffffff"/>
      </a:dk1>
      <a:lt1>
        <a:srgbClr val="16100a"/>
      </a:lt1>
      <a:dk2>
        <a:srgbClr val="7a0013"/>
      </a:dk2>
      <a:lt2>
        <a:srgbClr val="bd641a"/>
      </a:lt2>
      <a:accent1>
        <a:srgbClr val="91e9db"/>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1.xml><?xml version="1.0" encoding="utf-8"?>
<a:theme xmlns:a="http://schemas.openxmlformats.org/drawingml/2006/main" xmlns:r="http://schemas.openxmlformats.org/officeDocument/2006/relationships" name="Tech Startup by Slidesgo">
  <a:themeElements>
    <a:clrScheme name="Simple Light">
      <a:dk1>
        <a:srgbClr val="ffffff"/>
      </a:dk1>
      <a:lt1>
        <a:srgbClr val="16100a"/>
      </a:lt1>
      <a:dk2>
        <a:srgbClr val="7a0013"/>
      </a:dk2>
      <a:lt2>
        <a:srgbClr val="bd641a"/>
      </a:lt2>
      <a:accent1>
        <a:srgbClr val="91e9db"/>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2.xml><?xml version="1.0" encoding="utf-8"?>
<a:theme xmlns:a="http://schemas.openxmlformats.org/drawingml/2006/main" xmlns:r="http://schemas.openxmlformats.org/officeDocument/2006/relationships" name="Tech Startup by Slidesgo">
  <a:themeElements>
    <a:clrScheme name="Simple Light">
      <a:dk1>
        <a:srgbClr val="ffffff"/>
      </a:dk1>
      <a:lt1>
        <a:srgbClr val="16100a"/>
      </a:lt1>
      <a:dk2>
        <a:srgbClr val="7a0013"/>
      </a:dk2>
      <a:lt2>
        <a:srgbClr val="bd641a"/>
      </a:lt2>
      <a:accent1>
        <a:srgbClr val="91e9db"/>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3.xml><?xml version="1.0" encoding="utf-8"?>
<a:theme xmlns:a="http://schemas.openxmlformats.org/drawingml/2006/main" xmlns:r="http://schemas.openxmlformats.org/officeDocument/2006/relationships" name="Tech Startup by Slidesgo">
  <a:themeElements>
    <a:clrScheme name="Simple Light">
      <a:dk1>
        <a:srgbClr val="ffffff"/>
      </a:dk1>
      <a:lt1>
        <a:srgbClr val="16100a"/>
      </a:lt1>
      <a:dk2>
        <a:srgbClr val="7a0013"/>
      </a:dk2>
      <a:lt2>
        <a:srgbClr val="bd641a"/>
      </a:lt2>
      <a:accent1>
        <a:srgbClr val="91e9db"/>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4.xml><?xml version="1.0" encoding="utf-8"?>
<a:theme xmlns:a="http://schemas.openxmlformats.org/drawingml/2006/main" xmlns:r="http://schemas.openxmlformats.org/officeDocument/2006/relationships" name="Tech Startup by Slidesgo">
  <a:themeElements>
    <a:clrScheme name="Simple Light">
      <a:dk1>
        <a:srgbClr val="ffffff"/>
      </a:dk1>
      <a:lt1>
        <a:srgbClr val="16100a"/>
      </a:lt1>
      <a:dk2>
        <a:srgbClr val="7a0013"/>
      </a:dk2>
      <a:lt2>
        <a:srgbClr val="bd641a"/>
      </a:lt2>
      <a:accent1>
        <a:srgbClr val="91e9db"/>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5.xml><?xml version="1.0" encoding="utf-8"?>
<a:theme xmlns:a="http://schemas.openxmlformats.org/drawingml/2006/main" xmlns:r="http://schemas.openxmlformats.org/officeDocument/2006/relationships" name="Tech Startup by Slidesgo">
  <a:themeElements>
    <a:clrScheme name="Simple Light">
      <a:dk1>
        <a:srgbClr val="ffffff"/>
      </a:dk1>
      <a:lt1>
        <a:srgbClr val="16100a"/>
      </a:lt1>
      <a:dk2>
        <a:srgbClr val="7a0013"/>
      </a:dk2>
      <a:lt2>
        <a:srgbClr val="bd641a"/>
      </a:lt2>
      <a:accent1>
        <a:srgbClr val="91e9db"/>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6.xml><?xml version="1.0" encoding="utf-8"?>
<a:theme xmlns:a="http://schemas.openxmlformats.org/drawingml/2006/main" xmlns:r="http://schemas.openxmlformats.org/officeDocument/2006/relationships" name="Tech Startup by Slidesgo">
  <a:themeElements>
    <a:clrScheme name="Simple Light">
      <a:dk1>
        <a:srgbClr val="ffffff"/>
      </a:dk1>
      <a:lt1>
        <a:srgbClr val="16100a"/>
      </a:lt1>
      <a:dk2>
        <a:srgbClr val="7a0013"/>
      </a:dk2>
      <a:lt2>
        <a:srgbClr val="bd641a"/>
      </a:lt2>
      <a:accent1>
        <a:srgbClr val="91e9db"/>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7.xml><?xml version="1.0" encoding="utf-8"?>
<a:theme xmlns:a="http://schemas.openxmlformats.org/drawingml/2006/main" xmlns:r="http://schemas.openxmlformats.org/officeDocument/2006/relationships" name="Tech Startup by Slidesgo">
  <a:themeElements>
    <a:clrScheme name="Simple Light">
      <a:dk1>
        <a:srgbClr val="ffffff"/>
      </a:dk1>
      <a:lt1>
        <a:srgbClr val="16100a"/>
      </a:lt1>
      <a:dk2>
        <a:srgbClr val="7a0013"/>
      </a:dk2>
      <a:lt2>
        <a:srgbClr val="bd641a"/>
      </a:lt2>
      <a:accent1>
        <a:srgbClr val="91e9db"/>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8.xml><?xml version="1.0" encoding="utf-8"?>
<a:theme xmlns:a="http://schemas.openxmlformats.org/drawingml/2006/main" xmlns:r="http://schemas.openxmlformats.org/officeDocument/2006/relationships" name="Tech Startup by Slidesgo">
  <a:themeElements>
    <a:clrScheme name="Simple Light">
      <a:dk1>
        <a:srgbClr val="ffffff"/>
      </a:dk1>
      <a:lt1>
        <a:srgbClr val="16100a"/>
      </a:lt1>
      <a:dk2>
        <a:srgbClr val="7a0013"/>
      </a:dk2>
      <a:lt2>
        <a:srgbClr val="bd641a"/>
      </a:lt2>
      <a:accent1>
        <a:srgbClr val="91e9db"/>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9.xml><?xml version="1.0" encoding="utf-8"?>
<a:theme xmlns:a="http://schemas.openxmlformats.org/drawingml/2006/main" xmlns:r="http://schemas.openxmlformats.org/officeDocument/2006/relationships" name="Tech Startup by Slidesgo">
  <a:themeElements>
    <a:clrScheme name="Simple Light">
      <a:dk1>
        <a:srgbClr val="ffffff"/>
      </a:dk1>
      <a:lt1>
        <a:srgbClr val="16100a"/>
      </a:lt1>
      <a:dk2>
        <a:srgbClr val="7a0013"/>
      </a:dk2>
      <a:lt2>
        <a:srgbClr val="bd641a"/>
      </a:lt2>
      <a:accent1>
        <a:srgbClr val="91e9db"/>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xml><?xml version="1.0" encoding="utf-8"?>
<a:theme xmlns:a="http://schemas.openxmlformats.org/drawingml/2006/main" xmlns:r="http://schemas.openxmlformats.org/officeDocument/2006/relationships" name="Tech Startup by Slidesgo">
  <a:themeElements>
    <a:clrScheme name="Simple Light">
      <a:dk1>
        <a:srgbClr val="ffffff"/>
      </a:dk1>
      <a:lt1>
        <a:srgbClr val="16100a"/>
      </a:lt1>
      <a:dk2>
        <a:srgbClr val="7a0013"/>
      </a:dk2>
      <a:lt2>
        <a:srgbClr val="bd641a"/>
      </a:lt2>
      <a:accent1>
        <a:srgbClr val="91e9db"/>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0.xml><?xml version="1.0" encoding="utf-8"?>
<a:theme xmlns:a="http://schemas.openxmlformats.org/drawingml/2006/main" xmlns:r="http://schemas.openxmlformats.org/officeDocument/2006/relationships" name="Tech Startup by Slidesgo">
  <a:themeElements>
    <a:clrScheme name="Simple Light">
      <a:dk1>
        <a:srgbClr val="ffffff"/>
      </a:dk1>
      <a:lt1>
        <a:srgbClr val="16100a"/>
      </a:lt1>
      <a:dk2>
        <a:srgbClr val="7a0013"/>
      </a:dk2>
      <a:lt2>
        <a:srgbClr val="bd641a"/>
      </a:lt2>
      <a:accent1>
        <a:srgbClr val="91e9db"/>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1.xml><?xml version="1.0" encoding="utf-8"?>
<a:theme xmlns:a="http://schemas.openxmlformats.org/drawingml/2006/main" xmlns:r="http://schemas.openxmlformats.org/officeDocument/2006/relationships" name="Tech Startup by Slidesgo">
  <a:themeElements>
    <a:clrScheme name="Simple Light">
      <a:dk1>
        <a:srgbClr val="ffffff"/>
      </a:dk1>
      <a:lt1>
        <a:srgbClr val="16100a"/>
      </a:lt1>
      <a:dk2>
        <a:srgbClr val="7a0013"/>
      </a:dk2>
      <a:lt2>
        <a:srgbClr val="bd641a"/>
      </a:lt2>
      <a:accent1>
        <a:srgbClr val="91e9db"/>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2.xml><?xml version="1.0" encoding="utf-8"?>
<a:theme xmlns:a="http://schemas.openxmlformats.org/drawingml/2006/main" xmlns:r="http://schemas.openxmlformats.org/officeDocument/2006/relationships" name="Slidesgo Final Pages">
  <a:themeElements>
    <a:clrScheme name="Simple Light">
      <a:dk1>
        <a:srgbClr val="ffffff"/>
      </a:dk1>
      <a:lt1>
        <a:srgbClr val="22244e"/>
      </a:lt1>
      <a:dk2>
        <a:srgbClr val="503259"/>
      </a:dk2>
      <a:lt2>
        <a:srgbClr val="765186"/>
      </a:lt2>
      <a:accent1>
        <a:srgbClr val="b07cc6"/>
      </a:accent1>
      <a:accent2>
        <a:srgbClr val="faf6e7"/>
      </a:accent2>
      <a:accent3>
        <a:srgbClr val="e3dfd2"/>
      </a:accent3>
      <a:accent4>
        <a:srgbClr val="ffffff"/>
      </a:accent4>
      <a:accent5>
        <a:srgbClr val="ffffff"/>
      </a:accent5>
      <a:accent6>
        <a:srgbClr val="ffffff"/>
      </a:accent6>
      <a:hlink>
        <a:srgbClr val="765186"/>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3.xml><?xml version="1.0" encoding="utf-8"?>
<a:theme xmlns:a="http://schemas.openxmlformats.org/drawingml/2006/main" xmlns:r="http://schemas.openxmlformats.org/officeDocument/2006/relationships" name="Slidesgo Final Pages">
  <a:themeElements>
    <a:clrScheme name="Simple Light">
      <a:dk1>
        <a:srgbClr val="ffffff"/>
      </a:dk1>
      <a:lt1>
        <a:srgbClr val="22244e"/>
      </a:lt1>
      <a:dk2>
        <a:srgbClr val="503259"/>
      </a:dk2>
      <a:lt2>
        <a:srgbClr val="765186"/>
      </a:lt2>
      <a:accent1>
        <a:srgbClr val="b07cc6"/>
      </a:accent1>
      <a:accent2>
        <a:srgbClr val="faf6e7"/>
      </a:accent2>
      <a:accent3>
        <a:srgbClr val="e3dfd2"/>
      </a:accent3>
      <a:accent4>
        <a:srgbClr val="ffffff"/>
      </a:accent4>
      <a:accent5>
        <a:srgbClr val="ffffff"/>
      </a:accent5>
      <a:accent6>
        <a:srgbClr val="ffffff"/>
      </a:accent6>
      <a:hlink>
        <a:srgbClr val="765186"/>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4.xml><?xml version="1.0" encoding="utf-8"?>
<a:theme xmlns:a="http://schemas.openxmlformats.org/drawingml/2006/main" xmlns:r="http://schemas.openxmlformats.org/officeDocument/2006/relationships" name="Slidesgo Final Pages">
  <a:themeElements>
    <a:clrScheme name="Simple Light">
      <a:dk1>
        <a:srgbClr val="ffffff"/>
      </a:dk1>
      <a:lt1>
        <a:srgbClr val="22244e"/>
      </a:lt1>
      <a:dk2>
        <a:srgbClr val="503259"/>
      </a:dk2>
      <a:lt2>
        <a:srgbClr val="765186"/>
      </a:lt2>
      <a:accent1>
        <a:srgbClr val="b07cc6"/>
      </a:accent1>
      <a:accent2>
        <a:srgbClr val="faf6e7"/>
      </a:accent2>
      <a:accent3>
        <a:srgbClr val="e3dfd2"/>
      </a:accent3>
      <a:accent4>
        <a:srgbClr val="ffffff"/>
      </a:accent4>
      <a:accent5>
        <a:srgbClr val="ffffff"/>
      </a:accent5>
      <a:accent6>
        <a:srgbClr val="ffffff"/>
      </a:accent6>
      <a:hlink>
        <a:srgbClr val="765186"/>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xml><?xml version="1.0" encoding="utf-8"?>
<a:theme xmlns:a="http://schemas.openxmlformats.org/drawingml/2006/main" xmlns:r="http://schemas.openxmlformats.org/officeDocument/2006/relationships" name="Tech Startup by Slidesgo">
  <a:themeElements>
    <a:clrScheme name="Simple Light">
      <a:dk1>
        <a:srgbClr val="ffffff"/>
      </a:dk1>
      <a:lt1>
        <a:srgbClr val="16100a"/>
      </a:lt1>
      <a:dk2>
        <a:srgbClr val="7a0013"/>
      </a:dk2>
      <a:lt2>
        <a:srgbClr val="bd641a"/>
      </a:lt2>
      <a:accent1>
        <a:srgbClr val="91e9db"/>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4.xml><?xml version="1.0" encoding="utf-8"?>
<a:theme xmlns:a="http://schemas.openxmlformats.org/drawingml/2006/main" xmlns:r="http://schemas.openxmlformats.org/officeDocument/2006/relationships" name="Tech Startup by Slidesgo">
  <a:themeElements>
    <a:clrScheme name="Simple Light">
      <a:dk1>
        <a:srgbClr val="ffffff"/>
      </a:dk1>
      <a:lt1>
        <a:srgbClr val="16100a"/>
      </a:lt1>
      <a:dk2>
        <a:srgbClr val="7a0013"/>
      </a:dk2>
      <a:lt2>
        <a:srgbClr val="bd641a"/>
      </a:lt2>
      <a:accent1>
        <a:srgbClr val="91e9db"/>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5.xml><?xml version="1.0" encoding="utf-8"?>
<a:theme xmlns:a="http://schemas.openxmlformats.org/drawingml/2006/main" xmlns:r="http://schemas.openxmlformats.org/officeDocument/2006/relationships" name="Tech Startup by Slidesgo">
  <a:themeElements>
    <a:clrScheme name="Simple Light">
      <a:dk1>
        <a:srgbClr val="ffffff"/>
      </a:dk1>
      <a:lt1>
        <a:srgbClr val="16100a"/>
      </a:lt1>
      <a:dk2>
        <a:srgbClr val="7a0013"/>
      </a:dk2>
      <a:lt2>
        <a:srgbClr val="bd641a"/>
      </a:lt2>
      <a:accent1>
        <a:srgbClr val="91e9db"/>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6.xml><?xml version="1.0" encoding="utf-8"?>
<a:theme xmlns:a="http://schemas.openxmlformats.org/drawingml/2006/main" xmlns:r="http://schemas.openxmlformats.org/officeDocument/2006/relationships" name="Tech Startup by Slidesgo">
  <a:themeElements>
    <a:clrScheme name="Simple Light">
      <a:dk1>
        <a:srgbClr val="ffffff"/>
      </a:dk1>
      <a:lt1>
        <a:srgbClr val="16100a"/>
      </a:lt1>
      <a:dk2>
        <a:srgbClr val="7a0013"/>
      </a:dk2>
      <a:lt2>
        <a:srgbClr val="bd641a"/>
      </a:lt2>
      <a:accent1>
        <a:srgbClr val="91e9db"/>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7.xml><?xml version="1.0" encoding="utf-8"?>
<a:theme xmlns:a="http://schemas.openxmlformats.org/drawingml/2006/main" xmlns:r="http://schemas.openxmlformats.org/officeDocument/2006/relationships" name="Tech Startup by Slidesgo">
  <a:themeElements>
    <a:clrScheme name="Simple Light">
      <a:dk1>
        <a:srgbClr val="ffffff"/>
      </a:dk1>
      <a:lt1>
        <a:srgbClr val="16100a"/>
      </a:lt1>
      <a:dk2>
        <a:srgbClr val="7a0013"/>
      </a:dk2>
      <a:lt2>
        <a:srgbClr val="bd641a"/>
      </a:lt2>
      <a:accent1>
        <a:srgbClr val="91e9db"/>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8.xml><?xml version="1.0" encoding="utf-8"?>
<a:theme xmlns:a="http://schemas.openxmlformats.org/drawingml/2006/main" xmlns:r="http://schemas.openxmlformats.org/officeDocument/2006/relationships" name="Tech Startup by Slidesgo">
  <a:themeElements>
    <a:clrScheme name="Simple Light">
      <a:dk1>
        <a:srgbClr val="ffffff"/>
      </a:dk1>
      <a:lt1>
        <a:srgbClr val="16100a"/>
      </a:lt1>
      <a:dk2>
        <a:srgbClr val="7a0013"/>
      </a:dk2>
      <a:lt2>
        <a:srgbClr val="bd641a"/>
      </a:lt2>
      <a:accent1>
        <a:srgbClr val="91e9db"/>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9.xml><?xml version="1.0" encoding="utf-8"?>
<a:theme xmlns:a="http://schemas.openxmlformats.org/drawingml/2006/main" xmlns:r="http://schemas.openxmlformats.org/officeDocument/2006/relationships" name="Tech Startup by Slidesgo">
  <a:themeElements>
    <a:clrScheme name="Simple Light">
      <a:dk1>
        <a:srgbClr val="ffffff"/>
      </a:dk1>
      <a:lt1>
        <a:srgbClr val="16100a"/>
      </a:lt1>
      <a:dk2>
        <a:srgbClr val="7a0013"/>
      </a:dk2>
      <a:lt2>
        <a:srgbClr val="bd641a"/>
      </a:lt2>
      <a:accent1>
        <a:srgbClr val="91e9db"/>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0</TotalTime>
  <Application>LibreOffice/7.6.7.2$Linux_X86_64 LibreOffice_project/60$Build-2</Application>
  <AppVersion>15.0000</AppVersion>
  <Company>Microsoft Corporation</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2025-06-04T15:29:04Z</dcterms:created>
  <dc:creator>Unknown Creator</dc:creator>
  <dc:description/>
  <dc:language>en-US</dc:language>
  <cp:lastModifiedBy>Unknown Creator</cp:lastModifiedBy>
  <dcterms:modified xsi:type="dcterms:W3CDTF">2025-06-04T15:29:04Z</dcterms:modified>
  <cp:revision>0</cp:revision>
  <dc:subject/>
  <dc:title>Untitled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Slides">
    <vt:r8>12</vt:r8>
  </property>
</Properties>
</file>