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6858000" cx="12192000"/>
  <p:notesSz cx="6858000" cy="9144000"/>
  <p:embeddedFontLst>
    <p:embeddedFont>
      <p:font typeface="Montserrat SemiBold"/>
      <p:regular r:id="rId19"/>
      <p:bold r:id="rId20"/>
      <p:italic r:id="rId21"/>
      <p:boldItalic r:id="rId22"/>
    </p:embeddedFont>
    <p:embeddedFont>
      <p:font typeface="Libre Franklin"/>
      <p:regular r:id="rId23"/>
      <p:bold r:id="rId24"/>
      <p:italic r:id="rId25"/>
      <p:boldItalic r:id="rId26"/>
    </p:embeddedFont>
    <p:embeddedFont>
      <p:font typeface="Franklin Gothic"/>
      <p:bold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3840">
          <p15:clr>
            <a:srgbClr val="000000"/>
          </p15:clr>
        </p15:guide>
      </p15:sldGuideLst>
    </p:ext>
    <p:ext uri="GoogleSlidesCustomDataVersion2">
      <go:slidesCustomData xmlns:go="http://customooxmlschemas.google.com/" r:id="rId28" roundtripDataSignature="AMtx7mh99ULN7+p/4nWmkhpCHwbxpkjO9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SemiBold-bold.fntdata"/><Relationship Id="rId22" Type="http://schemas.openxmlformats.org/officeDocument/2006/relationships/font" Target="fonts/MontserratSemiBold-boldItalic.fntdata"/><Relationship Id="rId21" Type="http://schemas.openxmlformats.org/officeDocument/2006/relationships/font" Target="fonts/MontserratSemiBold-italic.fntdata"/><Relationship Id="rId24" Type="http://schemas.openxmlformats.org/officeDocument/2006/relationships/font" Target="fonts/LibreFranklin-bold.fntdata"/><Relationship Id="rId23" Type="http://schemas.openxmlformats.org/officeDocument/2006/relationships/font" Target="fonts/LibreFranklin-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ibreFranklin-boldItalic.fntdata"/><Relationship Id="rId25" Type="http://schemas.openxmlformats.org/officeDocument/2006/relationships/font" Target="fonts/LibreFranklin-italic.fntdata"/><Relationship Id="rId28" Type="http://customschemas.google.com/relationships/presentationmetadata" Target="metadata"/><Relationship Id="rId27" Type="http://schemas.openxmlformats.org/officeDocument/2006/relationships/font" Target="fonts/FranklinGothic-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MontserratSemiBold-regular.fntdata"/><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4" name="Google Shape;94;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4" name="Google Shape;174;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0" name="Google Shape;180;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6" name="Google Shape;186;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2" name="Google Shape;192;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1" name="Google Shape;101;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7" name="Google Shape;107;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3" name="Google Shape;113;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9" name="Google Shape;119;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5" name="Google Shape;125;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1" name="Google Shape;131;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338481fba69_0_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338481fba69_0_2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7" name="Google Shape;147;g338481fba69_0_2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338481fba69_0_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338481fba69_0_3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4" name="Google Shape;164;g338481fba69_0_3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8" name="Shape 18"/>
        <p:cNvGrpSpPr/>
        <p:nvPr/>
      </p:nvGrpSpPr>
      <p:grpSpPr>
        <a:xfrm>
          <a:off x="0" y="0"/>
          <a:ext cx="0" cy="0"/>
          <a:chOff x="0" y="0"/>
          <a:chExt cx="0" cy="0"/>
        </a:xfrm>
      </p:grpSpPr>
      <p:sp>
        <p:nvSpPr>
          <p:cNvPr id="19" name="Google Shape;19;p13"/>
          <p:cNvSpPr/>
          <p:nvPr/>
        </p:nvSpPr>
        <p:spPr>
          <a:xfrm>
            <a:off x="446534" y="3085764"/>
            <a:ext cx="11298932" cy="3338149"/>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13"/>
          <p:cNvSpPr txBox="1"/>
          <p:nvPr>
            <p:ph type="ctrTitle"/>
          </p:nvPr>
        </p:nvSpPr>
        <p:spPr>
          <a:xfrm>
            <a:off x="581191" y="1020431"/>
            <a:ext cx="10993549" cy="1475013"/>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3600"/>
              <a:buFont typeface="Franklin Gothic"/>
              <a:buNone/>
              <a:defRPr sz="3600">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13"/>
          <p:cNvSpPr txBox="1"/>
          <p:nvPr>
            <p:ph idx="1" type="subTitle"/>
          </p:nvPr>
        </p:nvSpPr>
        <p:spPr>
          <a:xfrm>
            <a:off x="581194" y="2495445"/>
            <a:ext cx="10993546" cy="590321"/>
          </a:xfrm>
          <a:prstGeom prst="rect">
            <a:avLst/>
          </a:prstGeom>
          <a:noFill/>
          <a:ln>
            <a:noFill/>
          </a:ln>
        </p:spPr>
        <p:txBody>
          <a:bodyPr anchorCtr="0" anchor="t" bIns="45700" lIns="91425" spcFirstLastPara="1" rIns="91425" wrap="square" tIns="45700">
            <a:normAutofit/>
          </a:bodyPr>
          <a:lstStyle>
            <a:lvl1pPr lvl="0" algn="l">
              <a:lnSpc>
                <a:spcPct val="110000"/>
              </a:lnSpc>
              <a:spcBef>
                <a:spcPts val="320"/>
              </a:spcBef>
              <a:spcAft>
                <a:spcPts val="0"/>
              </a:spcAft>
              <a:buSzPts val="1472"/>
              <a:buNone/>
              <a:defRPr sz="1600" cap="none">
                <a:solidFill>
                  <a:schemeClr val="accent1"/>
                </a:solidFill>
              </a:defRPr>
            </a:lvl1pPr>
            <a:lvl2pPr lvl="1" algn="ctr">
              <a:spcBef>
                <a:spcPts val="600"/>
              </a:spcBef>
              <a:spcAft>
                <a:spcPts val="0"/>
              </a:spcAft>
              <a:buSzPts val="1288"/>
              <a:buNone/>
              <a:defRPr>
                <a:solidFill>
                  <a:srgbClr val="888888"/>
                </a:solidFill>
              </a:defRPr>
            </a:lvl2pPr>
            <a:lvl3pPr lvl="2" algn="ctr">
              <a:spcBef>
                <a:spcPts val="600"/>
              </a:spcBef>
              <a:spcAft>
                <a:spcPts val="0"/>
              </a:spcAft>
              <a:buSzPts val="1196"/>
              <a:buNone/>
              <a:defRPr>
                <a:solidFill>
                  <a:srgbClr val="888888"/>
                </a:solidFill>
              </a:defRPr>
            </a:lvl3pPr>
            <a:lvl4pPr lvl="3" algn="ctr">
              <a:spcBef>
                <a:spcPts val="600"/>
              </a:spcBef>
              <a:spcAft>
                <a:spcPts val="0"/>
              </a:spcAft>
              <a:buSzPts val="1012"/>
              <a:buNone/>
              <a:defRPr>
                <a:solidFill>
                  <a:srgbClr val="888888"/>
                </a:solidFill>
              </a:defRPr>
            </a:lvl4pPr>
            <a:lvl5pPr lvl="4" algn="ctr">
              <a:spcBef>
                <a:spcPts val="600"/>
              </a:spcBef>
              <a:spcAft>
                <a:spcPts val="0"/>
              </a:spcAft>
              <a:buSzPts val="1012"/>
              <a:buNone/>
              <a:defRPr>
                <a:solidFill>
                  <a:srgbClr val="888888"/>
                </a:solidFill>
              </a:defRPr>
            </a:lvl5pPr>
            <a:lvl6pPr lvl="5" algn="ctr">
              <a:spcBef>
                <a:spcPts val="600"/>
              </a:spcBef>
              <a:spcAft>
                <a:spcPts val="0"/>
              </a:spcAft>
              <a:buSzPts val="1104"/>
              <a:buNone/>
              <a:defRPr>
                <a:solidFill>
                  <a:srgbClr val="888888"/>
                </a:solidFill>
              </a:defRPr>
            </a:lvl6pPr>
            <a:lvl7pPr lvl="6" algn="ctr">
              <a:spcBef>
                <a:spcPts val="600"/>
              </a:spcBef>
              <a:spcAft>
                <a:spcPts val="0"/>
              </a:spcAft>
              <a:buSzPts val="1104"/>
              <a:buNone/>
              <a:defRPr>
                <a:solidFill>
                  <a:srgbClr val="888888"/>
                </a:solidFill>
              </a:defRPr>
            </a:lvl7pPr>
            <a:lvl8pPr lvl="7" algn="ctr">
              <a:spcBef>
                <a:spcPts val="600"/>
              </a:spcBef>
              <a:spcAft>
                <a:spcPts val="0"/>
              </a:spcAft>
              <a:buSzPts val="1104"/>
              <a:buNone/>
              <a:defRPr>
                <a:solidFill>
                  <a:srgbClr val="888888"/>
                </a:solidFill>
              </a:defRPr>
            </a:lvl8pPr>
            <a:lvl9pPr lvl="8" algn="ctr">
              <a:spcBef>
                <a:spcPts val="600"/>
              </a:spcBef>
              <a:spcAft>
                <a:spcPts val="600"/>
              </a:spcAft>
              <a:buSzPts val="1104"/>
              <a:buNone/>
              <a:defRPr>
                <a:solidFill>
                  <a:srgbClr val="888888"/>
                </a:solidFill>
              </a:defRPr>
            </a:lvl9pPr>
          </a:lstStyle>
          <a:p/>
        </p:txBody>
      </p:sp>
      <p:sp>
        <p:nvSpPr>
          <p:cNvPr id="22" name="Google Shape;22;p13"/>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13"/>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24" name="Google Shape;24;p13"/>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6" name="Shape 76"/>
        <p:cNvGrpSpPr/>
        <p:nvPr/>
      </p:nvGrpSpPr>
      <p:grpSpPr>
        <a:xfrm>
          <a:off x="0" y="0"/>
          <a:ext cx="0" cy="0"/>
          <a:chOff x="0" y="0"/>
          <a:chExt cx="0" cy="0"/>
        </a:xfrm>
      </p:grpSpPr>
      <p:sp>
        <p:nvSpPr>
          <p:cNvPr id="77" name="Google Shape;77;p22"/>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22"/>
          <p:cNvSpPr txBox="1"/>
          <p:nvPr>
            <p:ph idx="1" type="body"/>
          </p:nvPr>
        </p:nvSpPr>
        <p:spPr>
          <a:xfrm rot="5400000">
            <a:off x="3809574" y="-1813184"/>
            <a:ext cx="4572852" cy="11029616"/>
          </a:xfrm>
          <a:prstGeom prst="rect">
            <a:avLst/>
          </a:prstGeom>
          <a:noFill/>
          <a:ln>
            <a:noFill/>
          </a:ln>
        </p:spPr>
        <p:txBody>
          <a:bodyPr anchorCtr="0" anchor="t" bIns="45700" lIns="91425" spcFirstLastPara="1" rIns="91425" wrap="square" tIns="45700">
            <a:normAutofit/>
          </a:bodyPr>
          <a:lstStyle>
            <a:lvl1pPr indent="-327914" lvl="0" marL="457200" algn="l">
              <a:lnSpc>
                <a:spcPct val="110000"/>
              </a:lnSpc>
              <a:spcBef>
                <a:spcPts val="340"/>
              </a:spcBef>
              <a:spcAft>
                <a:spcPts val="0"/>
              </a:spcAft>
              <a:buSzPts val="1564"/>
              <a:buChar char="◼"/>
              <a:defRPr/>
            </a:lvl1pPr>
            <a:lvl2pPr indent="-310387" lvl="1" marL="914400" algn="l">
              <a:spcBef>
                <a:spcPts val="600"/>
              </a:spcBef>
              <a:spcAft>
                <a:spcPts val="0"/>
              </a:spcAft>
              <a:buSzPts val="1288"/>
              <a:buChar char="◼"/>
              <a:defRPr/>
            </a:lvl2pPr>
            <a:lvl3pPr indent="-304546" lvl="2" marL="1371600" algn="l">
              <a:spcBef>
                <a:spcPts val="600"/>
              </a:spcBef>
              <a:spcAft>
                <a:spcPts val="0"/>
              </a:spcAft>
              <a:buSzPts val="1196"/>
              <a:buChar char="◼"/>
              <a:defRPr/>
            </a:lvl3pPr>
            <a:lvl4pPr indent="-292861" lvl="3" marL="1828800" algn="l">
              <a:spcBef>
                <a:spcPts val="600"/>
              </a:spcBef>
              <a:spcAft>
                <a:spcPts val="0"/>
              </a:spcAft>
              <a:buSzPts val="1012"/>
              <a:buChar char="◼"/>
              <a:defRPr/>
            </a:lvl4pPr>
            <a:lvl5pPr indent="-292861" lvl="4" marL="2286000" algn="l">
              <a:spcBef>
                <a:spcPts val="600"/>
              </a:spcBef>
              <a:spcAft>
                <a:spcPts val="0"/>
              </a:spcAft>
              <a:buSzPts val="1012"/>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79" name="Google Shape;79;p22"/>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22"/>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81" name="Google Shape;81;p22"/>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82" name="Shape 82"/>
        <p:cNvGrpSpPr/>
        <p:nvPr/>
      </p:nvGrpSpPr>
      <p:grpSpPr>
        <a:xfrm>
          <a:off x="0" y="0"/>
          <a:ext cx="0" cy="0"/>
          <a:chOff x="0" y="0"/>
          <a:chExt cx="0" cy="0"/>
        </a:xfrm>
      </p:grpSpPr>
      <p:sp>
        <p:nvSpPr>
          <p:cNvPr id="83" name="Google Shape;83;p23"/>
          <p:cNvSpPr/>
          <p:nvPr/>
        </p:nvSpPr>
        <p:spPr>
          <a:xfrm>
            <a:off x="8058151" y="599725"/>
            <a:ext cx="3687316" cy="5816950"/>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23"/>
          <p:cNvSpPr txBox="1"/>
          <p:nvPr>
            <p:ph type="title"/>
          </p:nvPr>
        </p:nvSpPr>
        <p:spPr>
          <a:xfrm rot="5400000">
            <a:off x="7362637" y="1705163"/>
            <a:ext cx="4807326" cy="312420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rgbClr val="FFFFFF"/>
              </a:buClr>
              <a:buSzPts val="2800"/>
              <a:buFont typeface="Franklin Gothic"/>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23"/>
          <p:cNvSpPr txBox="1"/>
          <p:nvPr>
            <p:ph idx="1" type="body"/>
          </p:nvPr>
        </p:nvSpPr>
        <p:spPr>
          <a:xfrm rot="5400000">
            <a:off x="1952072" y="-313549"/>
            <a:ext cx="4807326" cy="7161625"/>
          </a:xfrm>
          <a:prstGeom prst="rect">
            <a:avLst/>
          </a:prstGeom>
          <a:noFill/>
          <a:ln>
            <a:noFill/>
          </a:ln>
        </p:spPr>
        <p:txBody>
          <a:bodyPr anchorCtr="0" anchor="t"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86" name="Google Shape;86;p23"/>
          <p:cNvSpPr/>
          <p:nvPr/>
        </p:nvSpPr>
        <p:spPr>
          <a:xfrm>
            <a:off x="446534" y="457200"/>
            <a:ext cx="3703320" cy="94997"/>
          </a:xfrm>
          <a:prstGeom prst="rect">
            <a:avLst/>
          </a:prstGeom>
          <a:solidFill>
            <a:srgbClr val="969F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23"/>
          <p:cNvSpPr/>
          <p:nvPr/>
        </p:nvSpPr>
        <p:spPr>
          <a:xfrm>
            <a:off x="8042147" y="453643"/>
            <a:ext cx="3703320" cy="98554"/>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3"/>
          <p:cNvSpPr/>
          <p:nvPr/>
        </p:nvSpPr>
        <p:spPr>
          <a:xfrm>
            <a:off x="4241830" y="457200"/>
            <a:ext cx="3703320" cy="9144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23"/>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23"/>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91" name="Google Shape;91;p23"/>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5" name="Shape 25"/>
        <p:cNvGrpSpPr/>
        <p:nvPr/>
      </p:nvGrpSpPr>
      <p:grpSpPr>
        <a:xfrm>
          <a:off x="0" y="0"/>
          <a:ext cx="0" cy="0"/>
          <a:chOff x="0" y="0"/>
          <a:chExt cx="0" cy="0"/>
        </a:xfrm>
      </p:grpSpPr>
      <p:sp>
        <p:nvSpPr>
          <p:cNvPr id="26" name="Google Shape;26;p14"/>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14"/>
          <p:cNvSpPr txBox="1"/>
          <p:nvPr>
            <p:ph idx="1" type="body"/>
          </p:nvPr>
        </p:nvSpPr>
        <p:spPr>
          <a:xfrm>
            <a:off x="581192" y="1302026"/>
            <a:ext cx="11029615" cy="4673324"/>
          </a:xfrm>
          <a:prstGeom prst="rect">
            <a:avLst/>
          </a:prstGeom>
          <a:noFill/>
          <a:ln>
            <a:noFill/>
          </a:ln>
        </p:spPr>
        <p:txBody>
          <a:bodyPr anchorCtr="0" anchor="ctr"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28" name="Google Shape;28;p14"/>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15"/>
          <p:cNvSpPr txBox="1"/>
          <p:nvPr>
            <p:ph type="title"/>
          </p:nvPr>
        </p:nvSpPr>
        <p:spPr>
          <a:xfrm>
            <a:off x="575894" y="729658"/>
            <a:ext cx="11029616" cy="592246"/>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15"/>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15"/>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33" name="Google Shape;33;p15"/>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4" name="Shape 34"/>
        <p:cNvGrpSpPr/>
        <p:nvPr/>
      </p:nvGrpSpPr>
      <p:grpSpPr>
        <a:xfrm>
          <a:off x="0" y="0"/>
          <a:ext cx="0" cy="0"/>
          <a:chOff x="0" y="0"/>
          <a:chExt cx="0" cy="0"/>
        </a:xfrm>
      </p:grpSpPr>
      <p:sp>
        <p:nvSpPr>
          <p:cNvPr id="35" name="Google Shape;35;p16"/>
          <p:cNvSpPr/>
          <p:nvPr/>
        </p:nvSpPr>
        <p:spPr>
          <a:xfrm>
            <a:off x="447817" y="5141974"/>
            <a:ext cx="11290860" cy="1258827"/>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16"/>
          <p:cNvSpPr txBox="1"/>
          <p:nvPr>
            <p:ph type="title"/>
          </p:nvPr>
        </p:nvSpPr>
        <p:spPr>
          <a:xfrm>
            <a:off x="581193" y="2393950"/>
            <a:ext cx="11029615" cy="2147467"/>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3600"/>
              <a:buFont typeface="Franklin Gothic"/>
              <a:buNone/>
              <a:defRPr b="0" sz="3600" cap="none">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16"/>
          <p:cNvSpPr txBox="1"/>
          <p:nvPr>
            <p:ph idx="1" type="body"/>
          </p:nvPr>
        </p:nvSpPr>
        <p:spPr>
          <a:xfrm>
            <a:off x="581192" y="4541417"/>
            <a:ext cx="11029615" cy="600556"/>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360"/>
              </a:spcBef>
              <a:spcAft>
                <a:spcPts val="0"/>
              </a:spcAft>
              <a:buSzPts val="1656"/>
              <a:buNone/>
              <a:defRPr sz="1800" cap="none">
                <a:solidFill>
                  <a:schemeClr val="accent1"/>
                </a:solidFill>
              </a:defRPr>
            </a:lvl1pPr>
            <a:lvl2pPr indent="-228600" lvl="1" marL="914400" algn="l">
              <a:spcBef>
                <a:spcPts val="600"/>
              </a:spcBef>
              <a:spcAft>
                <a:spcPts val="0"/>
              </a:spcAft>
              <a:buSzPts val="1656"/>
              <a:buNone/>
              <a:defRPr sz="1800">
                <a:solidFill>
                  <a:srgbClr val="888888"/>
                </a:solidFill>
              </a:defRPr>
            </a:lvl2pPr>
            <a:lvl3pPr indent="-228600" lvl="2" marL="1371600" algn="l">
              <a:spcBef>
                <a:spcPts val="600"/>
              </a:spcBef>
              <a:spcAft>
                <a:spcPts val="0"/>
              </a:spcAft>
              <a:buSzPts val="1472"/>
              <a:buNone/>
              <a:defRPr sz="1600">
                <a:solidFill>
                  <a:srgbClr val="888888"/>
                </a:solidFill>
              </a:defRPr>
            </a:lvl3pPr>
            <a:lvl4pPr indent="-228600" lvl="3" marL="1828800" algn="l">
              <a:spcBef>
                <a:spcPts val="600"/>
              </a:spcBef>
              <a:spcAft>
                <a:spcPts val="0"/>
              </a:spcAft>
              <a:buSzPts val="1288"/>
              <a:buNone/>
              <a:defRPr sz="1400">
                <a:solidFill>
                  <a:srgbClr val="888888"/>
                </a:solidFill>
              </a:defRPr>
            </a:lvl4pPr>
            <a:lvl5pPr indent="-228600" lvl="4" marL="2286000" algn="l">
              <a:spcBef>
                <a:spcPts val="600"/>
              </a:spcBef>
              <a:spcAft>
                <a:spcPts val="0"/>
              </a:spcAft>
              <a:buSzPts val="1288"/>
              <a:buNone/>
              <a:defRPr sz="1400">
                <a:solidFill>
                  <a:srgbClr val="888888"/>
                </a:solidFill>
              </a:defRPr>
            </a:lvl5pPr>
            <a:lvl6pPr indent="-228600" lvl="5" marL="2743200" algn="l">
              <a:spcBef>
                <a:spcPts val="600"/>
              </a:spcBef>
              <a:spcAft>
                <a:spcPts val="0"/>
              </a:spcAft>
              <a:buSzPts val="1288"/>
              <a:buNone/>
              <a:defRPr sz="1400">
                <a:solidFill>
                  <a:srgbClr val="888888"/>
                </a:solidFill>
              </a:defRPr>
            </a:lvl6pPr>
            <a:lvl7pPr indent="-228600" lvl="6" marL="3200400" algn="l">
              <a:spcBef>
                <a:spcPts val="600"/>
              </a:spcBef>
              <a:spcAft>
                <a:spcPts val="0"/>
              </a:spcAft>
              <a:buSzPts val="1288"/>
              <a:buNone/>
              <a:defRPr sz="1400">
                <a:solidFill>
                  <a:srgbClr val="888888"/>
                </a:solidFill>
              </a:defRPr>
            </a:lvl7pPr>
            <a:lvl8pPr indent="-228600" lvl="7" marL="3657600" algn="l">
              <a:spcBef>
                <a:spcPts val="600"/>
              </a:spcBef>
              <a:spcAft>
                <a:spcPts val="0"/>
              </a:spcAft>
              <a:buSzPts val="1288"/>
              <a:buNone/>
              <a:defRPr sz="1400">
                <a:solidFill>
                  <a:srgbClr val="888888"/>
                </a:solidFill>
              </a:defRPr>
            </a:lvl8pPr>
            <a:lvl9pPr indent="-228600" lvl="8" marL="4114800" algn="l">
              <a:spcBef>
                <a:spcPts val="600"/>
              </a:spcBef>
              <a:spcAft>
                <a:spcPts val="600"/>
              </a:spcAft>
              <a:buSzPts val="1288"/>
              <a:buNone/>
              <a:defRPr sz="1400">
                <a:solidFill>
                  <a:srgbClr val="888888"/>
                </a:solidFill>
              </a:defRPr>
            </a:lvl9pPr>
          </a:lstStyle>
          <a:p/>
        </p:txBody>
      </p:sp>
      <p:sp>
        <p:nvSpPr>
          <p:cNvPr id="38" name="Google Shape;38;p16"/>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16"/>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40" name="Google Shape;40;p16"/>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1" name="Shape 41"/>
        <p:cNvGrpSpPr/>
        <p:nvPr/>
      </p:nvGrpSpPr>
      <p:grpSpPr>
        <a:xfrm>
          <a:off x="0" y="0"/>
          <a:ext cx="0" cy="0"/>
          <a:chOff x="0" y="0"/>
          <a:chExt cx="0" cy="0"/>
        </a:xfrm>
      </p:grpSpPr>
      <p:sp>
        <p:nvSpPr>
          <p:cNvPr id="42" name="Google Shape;42;p17"/>
          <p:cNvSpPr txBox="1"/>
          <p:nvPr>
            <p:ph type="title"/>
          </p:nvPr>
        </p:nvSpPr>
        <p:spPr>
          <a:xfrm>
            <a:off x="581193" y="729658"/>
            <a:ext cx="11029616" cy="492855"/>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17"/>
          <p:cNvSpPr txBox="1"/>
          <p:nvPr>
            <p:ph idx="1" type="body"/>
          </p:nvPr>
        </p:nvSpPr>
        <p:spPr>
          <a:xfrm>
            <a:off x="581193" y="1391479"/>
            <a:ext cx="5194767" cy="4469572"/>
          </a:xfrm>
          <a:prstGeom prst="rect">
            <a:avLst/>
          </a:prstGeom>
          <a:noFill/>
          <a:ln>
            <a:noFill/>
          </a:ln>
        </p:spPr>
        <p:txBody>
          <a:bodyPr anchorCtr="0" anchor="ctr"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44" name="Google Shape;44;p17"/>
          <p:cNvSpPr txBox="1"/>
          <p:nvPr>
            <p:ph idx="2" type="body"/>
          </p:nvPr>
        </p:nvSpPr>
        <p:spPr>
          <a:xfrm>
            <a:off x="6416039" y="1391479"/>
            <a:ext cx="5194769" cy="4469572"/>
          </a:xfrm>
          <a:prstGeom prst="rect">
            <a:avLst/>
          </a:prstGeom>
          <a:noFill/>
          <a:ln>
            <a:noFill/>
          </a:ln>
        </p:spPr>
        <p:txBody>
          <a:bodyPr anchorCtr="0" anchor="ctr"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45" name="Google Shape;45;p17"/>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17"/>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47" name="Google Shape;47;p17"/>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48" name="Shape 48"/>
        <p:cNvGrpSpPr/>
        <p:nvPr/>
      </p:nvGrpSpPr>
      <p:grpSpPr>
        <a:xfrm>
          <a:off x="0" y="0"/>
          <a:ext cx="0" cy="0"/>
          <a:chOff x="0" y="0"/>
          <a:chExt cx="0" cy="0"/>
        </a:xfrm>
      </p:grpSpPr>
      <p:sp>
        <p:nvSpPr>
          <p:cNvPr id="49" name="Google Shape;49;p18"/>
          <p:cNvSpPr txBox="1"/>
          <p:nvPr>
            <p:ph type="title"/>
          </p:nvPr>
        </p:nvSpPr>
        <p:spPr>
          <a:xfrm>
            <a:off x="581193" y="729658"/>
            <a:ext cx="11029616" cy="988332"/>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18"/>
          <p:cNvSpPr txBox="1"/>
          <p:nvPr>
            <p:ph idx="1" type="body"/>
          </p:nvPr>
        </p:nvSpPr>
        <p:spPr>
          <a:xfrm>
            <a:off x="581191" y="2250891"/>
            <a:ext cx="5194769" cy="557784"/>
          </a:xfrm>
          <a:prstGeom prst="rect">
            <a:avLst/>
          </a:prstGeom>
          <a:noFill/>
          <a:ln>
            <a:noFill/>
          </a:ln>
        </p:spPr>
        <p:txBody>
          <a:bodyPr anchorCtr="0" anchor="ctr" bIns="45700" lIns="91425" spcFirstLastPara="1" rIns="91425" wrap="square" tIns="45700">
            <a:noAutofit/>
          </a:bodyPr>
          <a:lstStyle>
            <a:lvl1pPr indent="-228600" lvl="0" marL="457200" algn="l">
              <a:lnSpc>
                <a:spcPct val="110000"/>
              </a:lnSpc>
              <a:spcBef>
                <a:spcPts val="400"/>
              </a:spcBef>
              <a:spcAft>
                <a:spcPts val="0"/>
              </a:spcAft>
              <a:buSzPts val="1840"/>
              <a:buNone/>
              <a:defRPr b="0" sz="2000">
                <a:solidFill>
                  <a:srgbClr val="3F3F3F"/>
                </a:solidFill>
              </a:defRPr>
            </a:lvl1pPr>
            <a:lvl2pPr indent="-228600" lvl="1" marL="914400" algn="l">
              <a:spcBef>
                <a:spcPts val="600"/>
              </a:spcBef>
              <a:spcAft>
                <a:spcPts val="0"/>
              </a:spcAft>
              <a:buSzPts val="1840"/>
              <a:buNone/>
              <a:defRPr b="1" sz="2000"/>
            </a:lvl2pPr>
            <a:lvl3pPr indent="-228600" lvl="2" marL="1371600" algn="l">
              <a:spcBef>
                <a:spcPts val="600"/>
              </a:spcBef>
              <a:spcAft>
                <a:spcPts val="0"/>
              </a:spcAft>
              <a:buSzPts val="1656"/>
              <a:buNone/>
              <a:defRPr b="1" sz="1800"/>
            </a:lvl3pPr>
            <a:lvl4pPr indent="-228600" lvl="3" marL="1828800" algn="l">
              <a:spcBef>
                <a:spcPts val="600"/>
              </a:spcBef>
              <a:spcAft>
                <a:spcPts val="0"/>
              </a:spcAft>
              <a:buSzPts val="1472"/>
              <a:buNone/>
              <a:defRPr b="1" sz="1600"/>
            </a:lvl4pPr>
            <a:lvl5pPr indent="-228600" lvl="4" marL="2286000" algn="l">
              <a:spcBef>
                <a:spcPts val="600"/>
              </a:spcBef>
              <a:spcAft>
                <a:spcPts val="0"/>
              </a:spcAft>
              <a:buSzPts val="1472"/>
              <a:buNone/>
              <a:defRPr b="1" sz="1600"/>
            </a:lvl5pPr>
            <a:lvl6pPr indent="-228600" lvl="5" marL="2743200" algn="l">
              <a:spcBef>
                <a:spcPts val="600"/>
              </a:spcBef>
              <a:spcAft>
                <a:spcPts val="0"/>
              </a:spcAft>
              <a:buSzPts val="1472"/>
              <a:buNone/>
              <a:defRPr b="1" sz="1600"/>
            </a:lvl6pPr>
            <a:lvl7pPr indent="-228600" lvl="6" marL="3200400" algn="l">
              <a:spcBef>
                <a:spcPts val="600"/>
              </a:spcBef>
              <a:spcAft>
                <a:spcPts val="0"/>
              </a:spcAft>
              <a:buSzPts val="1472"/>
              <a:buNone/>
              <a:defRPr b="1" sz="1600"/>
            </a:lvl7pPr>
            <a:lvl8pPr indent="-228600" lvl="7" marL="3657600" algn="l">
              <a:spcBef>
                <a:spcPts val="600"/>
              </a:spcBef>
              <a:spcAft>
                <a:spcPts val="0"/>
              </a:spcAft>
              <a:buSzPts val="1472"/>
              <a:buNone/>
              <a:defRPr b="1" sz="1600"/>
            </a:lvl8pPr>
            <a:lvl9pPr indent="-228600" lvl="8" marL="4114800" algn="l">
              <a:spcBef>
                <a:spcPts val="600"/>
              </a:spcBef>
              <a:spcAft>
                <a:spcPts val="600"/>
              </a:spcAft>
              <a:buSzPts val="1472"/>
              <a:buNone/>
              <a:defRPr b="1" sz="1600"/>
            </a:lvl9pPr>
          </a:lstStyle>
          <a:p/>
        </p:txBody>
      </p:sp>
      <p:sp>
        <p:nvSpPr>
          <p:cNvPr id="51" name="Google Shape;51;p18"/>
          <p:cNvSpPr txBox="1"/>
          <p:nvPr>
            <p:ph idx="2" type="body"/>
          </p:nvPr>
        </p:nvSpPr>
        <p:spPr>
          <a:xfrm>
            <a:off x="581194" y="2926052"/>
            <a:ext cx="5194766" cy="2934999"/>
          </a:xfrm>
          <a:prstGeom prst="rect">
            <a:avLst/>
          </a:prstGeom>
          <a:noFill/>
          <a:ln>
            <a:noFill/>
          </a:ln>
        </p:spPr>
        <p:txBody>
          <a:bodyPr anchorCtr="0" anchor="t"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52" name="Google Shape;52;p18"/>
          <p:cNvSpPr txBox="1"/>
          <p:nvPr>
            <p:ph idx="3" type="body"/>
          </p:nvPr>
        </p:nvSpPr>
        <p:spPr>
          <a:xfrm>
            <a:off x="6416039" y="2250892"/>
            <a:ext cx="5194770" cy="553373"/>
          </a:xfrm>
          <a:prstGeom prst="rect">
            <a:avLst/>
          </a:prstGeom>
          <a:noFill/>
          <a:ln>
            <a:noFill/>
          </a:ln>
        </p:spPr>
        <p:txBody>
          <a:bodyPr anchorCtr="0" anchor="ctr" bIns="45700" lIns="91425" spcFirstLastPara="1" rIns="91425" wrap="square" tIns="45700">
            <a:noAutofit/>
          </a:bodyPr>
          <a:lstStyle>
            <a:lvl1pPr indent="-228600" lvl="0" marL="457200" marR="0" algn="l">
              <a:lnSpc>
                <a:spcPct val="100000"/>
              </a:lnSpc>
              <a:spcBef>
                <a:spcPts val="400"/>
              </a:spcBef>
              <a:spcAft>
                <a:spcPts val="0"/>
              </a:spcAft>
              <a:buClr>
                <a:schemeClr val="accent1"/>
              </a:buClr>
              <a:buSzPts val="1840"/>
              <a:buFont typeface="Noto Sans Symbols"/>
              <a:buNone/>
              <a:defRPr b="0" sz="2000">
                <a:solidFill>
                  <a:srgbClr val="3F3F3F"/>
                </a:solidFill>
              </a:defRPr>
            </a:lvl1pPr>
            <a:lvl2pPr indent="-228600" lvl="1" marL="914400" algn="l">
              <a:spcBef>
                <a:spcPts val="600"/>
              </a:spcBef>
              <a:spcAft>
                <a:spcPts val="0"/>
              </a:spcAft>
              <a:buSzPts val="1840"/>
              <a:buNone/>
              <a:defRPr b="1" sz="2000"/>
            </a:lvl2pPr>
            <a:lvl3pPr indent="-228600" lvl="2" marL="1371600" algn="l">
              <a:spcBef>
                <a:spcPts val="600"/>
              </a:spcBef>
              <a:spcAft>
                <a:spcPts val="0"/>
              </a:spcAft>
              <a:buSzPts val="1656"/>
              <a:buNone/>
              <a:defRPr b="1" sz="1800"/>
            </a:lvl3pPr>
            <a:lvl4pPr indent="-228600" lvl="3" marL="1828800" algn="l">
              <a:spcBef>
                <a:spcPts val="600"/>
              </a:spcBef>
              <a:spcAft>
                <a:spcPts val="0"/>
              </a:spcAft>
              <a:buSzPts val="1472"/>
              <a:buNone/>
              <a:defRPr b="1" sz="1600"/>
            </a:lvl4pPr>
            <a:lvl5pPr indent="-228600" lvl="4" marL="2286000" algn="l">
              <a:spcBef>
                <a:spcPts val="600"/>
              </a:spcBef>
              <a:spcAft>
                <a:spcPts val="0"/>
              </a:spcAft>
              <a:buSzPts val="1472"/>
              <a:buNone/>
              <a:defRPr b="1" sz="1600"/>
            </a:lvl5pPr>
            <a:lvl6pPr indent="-228600" lvl="5" marL="2743200" algn="l">
              <a:spcBef>
                <a:spcPts val="600"/>
              </a:spcBef>
              <a:spcAft>
                <a:spcPts val="0"/>
              </a:spcAft>
              <a:buSzPts val="1472"/>
              <a:buNone/>
              <a:defRPr b="1" sz="1600"/>
            </a:lvl6pPr>
            <a:lvl7pPr indent="-228600" lvl="6" marL="3200400" algn="l">
              <a:spcBef>
                <a:spcPts val="600"/>
              </a:spcBef>
              <a:spcAft>
                <a:spcPts val="0"/>
              </a:spcAft>
              <a:buSzPts val="1472"/>
              <a:buNone/>
              <a:defRPr b="1" sz="1600"/>
            </a:lvl7pPr>
            <a:lvl8pPr indent="-228600" lvl="7" marL="3657600" algn="l">
              <a:spcBef>
                <a:spcPts val="600"/>
              </a:spcBef>
              <a:spcAft>
                <a:spcPts val="0"/>
              </a:spcAft>
              <a:buSzPts val="1472"/>
              <a:buNone/>
              <a:defRPr b="1" sz="1600"/>
            </a:lvl8pPr>
            <a:lvl9pPr indent="-228600" lvl="8" marL="4114800" algn="l">
              <a:spcBef>
                <a:spcPts val="600"/>
              </a:spcBef>
              <a:spcAft>
                <a:spcPts val="600"/>
              </a:spcAft>
              <a:buSzPts val="1472"/>
              <a:buNone/>
              <a:defRPr b="1" sz="1600"/>
            </a:lvl9pPr>
          </a:lstStyle>
          <a:p/>
        </p:txBody>
      </p:sp>
      <p:sp>
        <p:nvSpPr>
          <p:cNvPr id="53" name="Google Shape;53;p18"/>
          <p:cNvSpPr txBox="1"/>
          <p:nvPr>
            <p:ph idx="4" type="body"/>
          </p:nvPr>
        </p:nvSpPr>
        <p:spPr>
          <a:xfrm>
            <a:off x="6416037" y="2926052"/>
            <a:ext cx="5194771" cy="2934999"/>
          </a:xfrm>
          <a:prstGeom prst="rect">
            <a:avLst/>
          </a:prstGeom>
          <a:noFill/>
          <a:ln>
            <a:noFill/>
          </a:ln>
        </p:spPr>
        <p:txBody>
          <a:bodyPr anchorCtr="0" anchor="t"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54" name="Google Shape;54;p18"/>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18"/>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56" name="Google Shape;56;p18"/>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19"/>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19"/>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60" name="Google Shape;60;p19"/>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1" name="Shape 61"/>
        <p:cNvGrpSpPr/>
        <p:nvPr/>
      </p:nvGrpSpPr>
      <p:grpSpPr>
        <a:xfrm>
          <a:off x="0" y="0"/>
          <a:ext cx="0" cy="0"/>
          <a:chOff x="0" y="0"/>
          <a:chExt cx="0" cy="0"/>
        </a:xfrm>
      </p:grpSpPr>
      <p:sp>
        <p:nvSpPr>
          <p:cNvPr id="62" name="Google Shape;62;p20"/>
          <p:cNvSpPr/>
          <p:nvPr/>
        </p:nvSpPr>
        <p:spPr>
          <a:xfrm>
            <a:off x="447817" y="601200"/>
            <a:ext cx="3682723" cy="5815475"/>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20"/>
          <p:cNvSpPr txBox="1"/>
          <p:nvPr>
            <p:ph type="title"/>
          </p:nvPr>
        </p:nvSpPr>
        <p:spPr>
          <a:xfrm>
            <a:off x="767857" y="933450"/>
            <a:ext cx="3031852" cy="1722419"/>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FFFFFF"/>
              </a:buClr>
              <a:buSzPts val="2400"/>
              <a:buFont typeface="Franklin Gothic"/>
              <a:buNone/>
              <a:defRPr b="0" sz="2400">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20"/>
          <p:cNvSpPr txBox="1"/>
          <p:nvPr>
            <p:ph idx="1" type="body"/>
          </p:nvPr>
        </p:nvSpPr>
        <p:spPr>
          <a:xfrm>
            <a:off x="4900928" y="1179829"/>
            <a:ext cx="6650991" cy="4658216"/>
          </a:xfrm>
          <a:prstGeom prst="rect">
            <a:avLst/>
          </a:prstGeom>
          <a:noFill/>
          <a:ln>
            <a:noFill/>
          </a:ln>
        </p:spPr>
        <p:txBody>
          <a:bodyPr anchorCtr="0" anchor="ctr" bIns="45700" lIns="91425" spcFirstLastPara="1" rIns="91425" wrap="square" tIns="45700">
            <a:normAutofit/>
          </a:bodyPr>
          <a:lstStyle>
            <a:lvl1pPr indent="-345440" lvl="0" marL="457200" algn="l">
              <a:lnSpc>
                <a:spcPct val="110000"/>
              </a:lnSpc>
              <a:spcBef>
                <a:spcPts val="400"/>
              </a:spcBef>
              <a:spcAft>
                <a:spcPts val="0"/>
              </a:spcAft>
              <a:buSzPts val="1840"/>
              <a:buChar char="◼"/>
              <a:defRPr sz="2000">
                <a:solidFill>
                  <a:schemeClr val="dk2"/>
                </a:solidFill>
              </a:defRPr>
            </a:lvl1pPr>
            <a:lvl2pPr indent="-333756" lvl="1" marL="914400" algn="l">
              <a:spcBef>
                <a:spcPts val="600"/>
              </a:spcBef>
              <a:spcAft>
                <a:spcPts val="0"/>
              </a:spcAft>
              <a:buSzPts val="1656"/>
              <a:buChar char="◼"/>
              <a:defRPr sz="1800">
                <a:solidFill>
                  <a:schemeClr val="dk2"/>
                </a:solidFill>
              </a:defRPr>
            </a:lvl2pPr>
            <a:lvl3pPr indent="-322072" lvl="2" marL="1371600" algn="l">
              <a:spcBef>
                <a:spcPts val="600"/>
              </a:spcBef>
              <a:spcAft>
                <a:spcPts val="0"/>
              </a:spcAft>
              <a:buSzPts val="1472"/>
              <a:buChar char="◼"/>
              <a:defRPr sz="1600">
                <a:solidFill>
                  <a:schemeClr val="dk2"/>
                </a:solidFill>
              </a:defRPr>
            </a:lvl3pPr>
            <a:lvl4pPr indent="-310388" lvl="3" marL="1828800" algn="l">
              <a:spcBef>
                <a:spcPts val="600"/>
              </a:spcBef>
              <a:spcAft>
                <a:spcPts val="0"/>
              </a:spcAft>
              <a:buSzPts val="1288"/>
              <a:buChar char="◼"/>
              <a:defRPr sz="1400">
                <a:solidFill>
                  <a:schemeClr val="dk2"/>
                </a:solidFill>
              </a:defRPr>
            </a:lvl4pPr>
            <a:lvl5pPr indent="-310388" lvl="4" marL="2286000" algn="l">
              <a:spcBef>
                <a:spcPts val="600"/>
              </a:spcBef>
              <a:spcAft>
                <a:spcPts val="0"/>
              </a:spcAft>
              <a:buSzPts val="1288"/>
              <a:buChar char="◼"/>
              <a:defRPr sz="1400">
                <a:solidFill>
                  <a:schemeClr val="dk2"/>
                </a:solidFill>
              </a:defRPr>
            </a:lvl5pPr>
            <a:lvl6pPr indent="-310388" lvl="5" marL="2743200" algn="l">
              <a:spcBef>
                <a:spcPts val="600"/>
              </a:spcBef>
              <a:spcAft>
                <a:spcPts val="0"/>
              </a:spcAft>
              <a:buSzPts val="1288"/>
              <a:buChar char="◼"/>
              <a:defRPr sz="1400">
                <a:solidFill>
                  <a:schemeClr val="dk2"/>
                </a:solidFill>
              </a:defRPr>
            </a:lvl6pPr>
            <a:lvl7pPr indent="-310388" lvl="6" marL="3200400" algn="l">
              <a:spcBef>
                <a:spcPts val="600"/>
              </a:spcBef>
              <a:spcAft>
                <a:spcPts val="0"/>
              </a:spcAft>
              <a:buSzPts val="1288"/>
              <a:buChar char="◼"/>
              <a:defRPr sz="1400">
                <a:solidFill>
                  <a:schemeClr val="dk2"/>
                </a:solidFill>
              </a:defRPr>
            </a:lvl7pPr>
            <a:lvl8pPr indent="-310388" lvl="7" marL="3657600" algn="l">
              <a:spcBef>
                <a:spcPts val="600"/>
              </a:spcBef>
              <a:spcAft>
                <a:spcPts val="0"/>
              </a:spcAft>
              <a:buSzPts val="1288"/>
              <a:buChar char="◼"/>
              <a:defRPr sz="1400">
                <a:solidFill>
                  <a:schemeClr val="dk2"/>
                </a:solidFill>
              </a:defRPr>
            </a:lvl8pPr>
            <a:lvl9pPr indent="-310388" lvl="8" marL="4114800" algn="l">
              <a:spcBef>
                <a:spcPts val="600"/>
              </a:spcBef>
              <a:spcAft>
                <a:spcPts val="600"/>
              </a:spcAft>
              <a:buSzPts val="1288"/>
              <a:buChar char="◼"/>
              <a:defRPr sz="1400">
                <a:solidFill>
                  <a:schemeClr val="dk2"/>
                </a:solidFill>
              </a:defRPr>
            </a:lvl9pPr>
          </a:lstStyle>
          <a:p/>
        </p:txBody>
      </p:sp>
      <p:sp>
        <p:nvSpPr>
          <p:cNvPr id="65" name="Google Shape;65;p20"/>
          <p:cNvSpPr txBox="1"/>
          <p:nvPr>
            <p:ph idx="2" type="body"/>
          </p:nvPr>
        </p:nvSpPr>
        <p:spPr>
          <a:xfrm>
            <a:off x="767857" y="2836654"/>
            <a:ext cx="3031852" cy="3001392"/>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320"/>
              </a:spcBef>
              <a:spcAft>
                <a:spcPts val="0"/>
              </a:spcAft>
              <a:buSzPts val="1472"/>
              <a:buNone/>
              <a:defRPr sz="1600">
                <a:solidFill>
                  <a:srgbClr val="FFFFFF"/>
                </a:solidFill>
              </a:defRPr>
            </a:lvl1pPr>
            <a:lvl2pPr indent="-228600" lvl="1" marL="914400" algn="l">
              <a:spcBef>
                <a:spcPts val="600"/>
              </a:spcBef>
              <a:spcAft>
                <a:spcPts val="0"/>
              </a:spcAft>
              <a:buSzPts val="1012"/>
              <a:buNone/>
              <a:defRPr sz="1100"/>
            </a:lvl2pPr>
            <a:lvl3pPr indent="-228600" lvl="2" marL="1371600" algn="l">
              <a:spcBef>
                <a:spcPts val="600"/>
              </a:spcBef>
              <a:spcAft>
                <a:spcPts val="0"/>
              </a:spcAft>
              <a:buSzPts val="920"/>
              <a:buNone/>
              <a:defRPr sz="1000"/>
            </a:lvl3pPr>
            <a:lvl4pPr indent="-228600" lvl="3" marL="1828800" algn="l">
              <a:spcBef>
                <a:spcPts val="600"/>
              </a:spcBef>
              <a:spcAft>
                <a:spcPts val="0"/>
              </a:spcAft>
              <a:buSzPts val="828"/>
              <a:buNone/>
              <a:defRPr sz="900"/>
            </a:lvl4pPr>
            <a:lvl5pPr indent="-228600" lvl="4" marL="2286000" algn="l">
              <a:spcBef>
                <a:spcPts val="600"/>
              </a:spcBef>
              <a:spcAft>
                <a:spcPts val="0"/>
              </a:spcAft>
              <a:buSzPts val="828"/>
              <a:buNone/>
              <a:defRPr sz="900"/>
            </a:lvl5pPr>
            <a:lvl6pPr indent="-228600" lvl="5" marL="2743200" algn="l">
              <a:spcBef>
                <a:spcPts val="600"/>
              </a:spcBef>
              <a:spcAft>
                <a:spcPts val="0"/>
              </a:spcAft>
              <a:buSzPts val="828"/>
              <a:buNone/>
              <a:defRPr sz="900"/>
            </a:lvl6pPr>
            <a:lvl7pPr indent="-228600" lvl="6" marL="3200400" algn="l">
              <a:spcBef>
                <a:spcPts val="600"/>
              </a:spcBef>
              <a:spcAft>
                <a:spcPts val="0"/>
              </a:spcAft>
              <a:buSzPts val="828"/>
              <a:buNone/>
              <a:defRPr sz="900"/>
            </a:lvl7pPr>
            <a:lvl8pPr indent="-228600" lvl="7" marL="3657600" algn="l">
              <a:spcBef>
                <a:spcPts val="600"/>
              </a:spcBef>
              <a:spcAft>
                <a:spcPts val="0"/>
              </a:spcAft>
              <a:buSzPts val="828"/>
              <a:buNone/>
              <a:defRPr sz="900"/>
            </a:lvl8pPr>
            <a:lvl9pPr indent="-228600" lvl="8" marL="4114800" algn="l">
              <a:spcBef>
                <a:spcPts val="600"/>
              </a:spcBef>
              <a:spcAft>
                <a:spcPts val="600"/>
              </a:spcAft>
              <a:buSzPts val="828"/>
              <a:buNone/>
              <a:defRPr sz="900"/>
            </a:lvl9pPr>
          </a:lstStyle>
          <a:p/>
        </p:txBody>
      </p:sp>
      <p:sp>
        <p:nvSpPr>
          <p:cNvPr id="66" name="Google Shape;66;p20"/>
          <p:cNvSpPr txBox="1"/>
          <p:nvPr>
            <p:ph idx="10" type="dt"/>
          </p:nvPr>
        </p:nvSpPr>
        <p:spPr>
          <a:xfrm>
            <a:off x="7605951" y="6456916"/>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20"/>
          <p:cNvSpPr txBox="1"/>
          <p:nvPr>
            <p:ph idx="11" type="ftr"/>
          </p:nvPr>
        </p:nvSpPr>
        <p:spPr>
          <a:xfrm>
            <a:off x="581192" y="6452590"/>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68" name="Google Shape;68;p20"/>
          <p:cNvSpPr txBox="1"/>
          <p:nvPr>
            <p:ph idx="12" type="sldNum"/>
          </p:nvPr>
        </p:nvSpPr>
        <p:spPr>
          <a:xfrm>
            <a:off x="10558300" y="6456916"/>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9" name="Shape 69"/>
        <p:cNvGrpSpPr/>
        <p:nvPr/>
      </p:nvGrpSpPr>
      <p:grpSpPr>
        <a:xfrm>
          <a:off x="0" y="0"/>
          <a:ext cx="0" cy="0"/>
          <a:chOff x="0" y="0"/>
          <a:chExt cx="0" cy="0"/>
        </a:xfrm>
      </p:grpSpPr>
      <p:sp>
        <p:nvSpPr>
          <p:cNvPr id="70" name="Google Shape;70;p21"/>
          <p:cNvSpPr txBox="1"/>
          <p:nvPr>
            <p:ph type="title"/>
          </p:nvPr>
        </p:nvSpPr>
        <p:spPr>
          <a:xfrm>
            <a:off x="581193" y="4693389"/>
            <a:ext cx="11029616" cy="566738"/>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2400"/>
              <a:buFont typeface="Franklin Gothic"/>
              <a:buNone/>
              <a:defRPr b="0" sz="2400">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21"/>
          <p:cNvSpPr/>
          <p:nvPr>
            <p:ph idx="2" type="pic"/>
          </p:nvPr>
        </p:nvSpPr>
        <p:spPr>
          <a:xfrm>
            <a:off x="447817" y="641350"/>
            <a:ext cx="11290859" cy="3651249"/>
          </a:xfrm>
          <a:prstGeom prst="rect">
            <a:avLst/>
          </a:prstGeom>
          <a:noFill/>
          <a:ln>
            <a:noFill/>
          </a:ln>
        </p:spPr>
      </p:sp>
      <p:sp>
        <p:nvSpPr>
          <p:cNvPr id="72" name="Google Shape;72;p21"/>
          <p:cNvSpPr txBox="1"/>
          <p:nvPr>
            <p:ph idx="1" type="body"/>
          </p:nvPr>
        </p:nvSpPr>
        <p:spPr>
          <a:xfrm>
            <a:off x="581192" y="5260127"/>
            <a:ext cx="11029617" cy="998148"/>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320"/>
              </a:spcBef>
              <a:spcAft>
                <a:spcPts val="0"/>
              </a:spcAft>
              <a:buSzPts val="1472"/>
              <a:buNone/>
              <a:defRPr sz="1600"/>
            </a:lvl1pPr>
            <a:lvl2pPr indent="-228600" lvl="1" marL="914400" algn="l">
              <a:spcBef>
                <a:spcPts val="600"/>
              </a:spcBef>
              <a:spcAft>
                <a:spcPts val="0"/>
              </a:spcAft>
              <a:buSzPts val="1104"/>
              <a:buNone/>
              <a:defRPr sz="1200"/>
            </a:lvl2pPr>
            <a:lvl3pPr indent="-228600" lvl="2" marL="1371600" algn="l">
              <a:spcBef>
                <a:spcPts val="600"/>
              </a:spcBef>
              <a:spcAft>
                <a:spcPts val="0"/>
              </a:spcAft>
              <a:buSzPts val="920"/>
              <a:buNone/>
              <a:defRPr sz="1000"/>
            </a:lvl3pPr>
            <a:lvl4pPr indent="-228600" lvl="3" marL="1828800" algn="l">
              <a:spcBef>
                <a:spcPts val="600"/>
              </a:spcBef>
              <a:spcAft>
                <a:spcPts val="0"/>
              </a:spcAft>
              <a:buSzPts val="828"/>
              <a:buNone/>
              <a:defRPr sz="900"/>
            </a:lvl4pPr>
            <a:lvl5pPr indent="-228600" lvl="4" marL="2286000" algn="l">
              <a:spcBef>
                <a:spcPts val="600"/>
              </a:spcBef>
              <a:spcAft>
                <a:spcPts val="0"/>
              </a:spcAft>
              <a:buSzPts val="828"/>
              <a:buNone/>
              <a:defRPr sz="900"/>
            </a:lvl5pPr>
            <a:lvl6pPr indent="-228600" lvl="5" marL="2743200" algn="l">
              <a:spcBef>
                <a:spcPts val="600"/>
              </a:spcBef>
              <a:spcAft>
                <a:spcPts val="0"/>
              </a:spcAft>
              <a:buSzPts val="828"/>
              <a:buNone/>
              <a:defRPr sz="900"/>
            </a:lvl6pPr>
            <a:lvl7pPr indent="-228600" lvl="6" marL="3200400" algn="l">
              <a:spcBef>
                <a:spcPts val="600"/>
              </a:spcBef>
              <a:spcAft>
                <a:spcPts val="0"/>
              </a:spcAft>
              <a:buSzPts val="828"/>
              <a:buNone/>
              <a:defRPr sz="900"/>
            </a:lvl7pPr>
            <a:lvl8pPr indent="-228600" lvl="7" marL="3657600" algn="l">
              <a:spcBef>
                <a:spcPts val="600"/>
              </a:spcBef>
              <a:spcAft>
                <a:spcPts val="0"/>
              </a:spcAft>
              <a:buSzPts val="828"/>
              <a:buNone/>
              <a:defRPr sz="900"/>
            </a:lvl8pPr>
            <a:lvl9pPr indent="-228600" lvl="8" marL="4114800" algn="l">
              <a:spcBef>
                <a:spcPts val="600"/>
              </a:spcBef>
              <a:spcAft>
                <a:spcPts val="600"/>
              </a:spcAft>
              <a:buSzPts val="828"/>
              <a:buNone/>
              <a:defRPr sz="900"/>
            </a:lvl9pPr>
          </a:lstStyle>
          <a:p/>
        </p:txBody>
      </p:sp>
      <p:sp>
        <p:nvSpPr>
          <p:cNvPr id="73" name="Google Shape;73;p21"/>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21"/>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75" name="Google Shape;75;p21"/>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2"/>
          <p:cNvSpPr txBox="1"/>
          <p:nvPr>
            <p:ph type="title"/>
          </p:nvPr>
        </p:nvSpPr>
        <p:spPr>
          <a:xfrm>
            <a:off x="581192" y="705124"/>
            <a:ext cx="11029616" cy="557146"/>
          </a:xfrm>
          <a:prstGeom prst="rect">
            <a:avLst/>
          </a:prstGeom>
          <a:noFill/>
          <a:ln>
            <a:noFill/>
          </a:ln>
        </p:spPr>
        <p:txBody>
          <a:bodyPr anchorCtr="0" anchor="b" bIns="45700" lIns="91425" spcFirstLastPara="1" rIns="91425" wrap="square" tIns="45700">
            <a:normAutofit/>
          </a:bodyPr>
          <a:lstStyle>
            <a:lvl1pPr lvl="0" marR="0" rtl="0" algn="l">
              <a:lnSpc>
                <a:spcPct val="100000"/>
              </a:lnSpc>
              <a:spcBef>
                <a:spcPts val="0"/>
              </a:spcBef>
              <a:spcAft>
                <a:spcPts val="0"/>
              </a:spcAft>
              <a:buClr>
                <a:srgbClr val="3F3F3F"/>
              </a:buClr>
              <a:buSzPts val="2800"/>
              <a:buFont typeface="Franklin Gothic"/>
              <a:buNone/>
              <a:defRPr b="0" i="0" sz="2800" u="none" cap="none" strike="noStrike">
                <a:solidFill>
                  <a:srgbClr val="3F3F3F"/>
                </a:solidFill>
                <a:latin typeface="Franklin Gothic"/>
                <a:ea typeface="Franklin Gothic"/>
                <a:cs typeface="Franklin Gothic"/>
                <a:sym typeface="Franklin Gothic"/>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11" name="Google Shape;11;p12"/>
          <p:cNvSpPr txBox="1"/>
          <p:nvPr>
            <p:ph idx="1" type="body"/>
          </p:nvPr>
        </p:nvSpPr>
        <p:spPr>
          <a:xfrm>
            <a:off x="581192" y="1415198"/>
            <a:ext cx="11029616" cy="4572852"/>
          </a:xfrm>
          <a:prstGeom prst="rect">
            <a:avLst/>
          </a:prstGeom>
          <a:noFill/>
          <a:ln>
            <a:noFill/>
          </a:ln>
        </p:spPr>
        <p:txBody>
          <a:bodyPr anchorCtr="0" anchor="ctr" bIns="45700" lIns="91425" spcFirstLastPara="1" rIns="91425" wrap="square" tIns="45700">
            <a:normAutofit/>
          </a:bodyPr>
          <a:lstStyle>
            <a:lvl1pPr indent="-327914" lvl="0" marL="457200" marR="0" rtl="0" algn="l">
              <a:lnSpc>
                <a:spcPct val="110000"/>
              </a:lnSpc>
              <a:spcBef>
                <a:spcPts val="340"/>
              </a:spcBef>
              <a:spcAft>
                <a:spcPts val="0"/>
              </a:spcAft>
              <a:buClr>
                <a:schemeClr val="accent1"/>
              </a:buClr>
              <a:buSzPts val="1564"/>
              <a:buFont typeface="Noto Sans Symbols"/>
              <a:buChar char="◼"/>
              <a:defRPr b="0" i="0" sz="1700" u="none" cap="none" strike="noStrike">
                <a:solidFill>
                  <a:srgbClr val="3F3F3F"/>
                </a:solidFill>
                <a:latin typeface="Libre Franklin"/>
                <a:ea typeface="Libre Franklin"/>
                <a:cs typeface="Libre Franklin"/>
                <a:sym typeface="Libre Franklin"/>
              </a:defRPr>
            </a:lvl1pPr>
            <a:lvl2pPr indent="-310387" lvl="1" marL="914400" marR="0" rtl="0" algn="l">
              <a:spcBef>
                <a:spcPts val="600"/>
              </a:spcBef>
              <a:spcAft>
                <a:spcPts val="0"/>
              </a:spcAft>
              <a:buClr>
                <a:schemeClr val="accent1"/>
              </a:buClr>
              <a:buSzPts val="1288"/>
              <a:buFont typeface="Noto Sans Symbols"/>
              <a:buChar char="◼"/>
              <a:defRPr b="0" i="0" sz="1400" u="none" cap="none" strike="noStrike">
                <a:solidFill>
                  <a:srgbClr val="3F3F3F"/>
                </a:solidFill>
                <a:latin typeface="Libre Franklin"/>
                <a:ea typeface="Libre Franklin"/>
                <a:cs typeface="Libre Franklin"/>
                <a:sym typeface="Libre Franklin"/>
              </a:defRPr>
            </a:lvl2pPr>
            <a:lvl3pPr indent="-304546" lvl="2" marL="1371600" marR="0" rtl="0" algn="l">
              <a:spcBef>
                <a:spcPts val="600"/>
              </a:spcBef>
              <a:spcAft>
                <a:spcPts val="0"/>
              </a:spcAft>
              <a:buClr>
                <a:schemeClr val="accent1"/>
              </a:buClr>
              <a:buSzPts val="1196"/>
              <a:buFont typeface="Noto Sans Symbols"/>
              <a:buChar char="◼"/>
              <a:defRPr b="0" i="0" sz="1300" u="none" cap="none" strike="noStrike">
                <a:solidFill>
                  <a:srgbClr val="3F3F3F"/>
                </a:solidFill>
                <a:latin typeface="Libre Franklin"/>
                <a:ea typeface="Libre Franklin"/>
                <a:cs typeface="Libre Franklin"/>
                <a:sym typeface="Libre Franklin"/>
              </a:defRPr>
            </a:lvl3pPr>
            <a:lvl4pPr indent="-292861" lvl="3" marL="1828800" marR="0" rtl="0" algn="l">
              <a:spcBef>
                <a:spcPts val="600"/>
              </a:spcBef>
              <a:spcAft>
                <a:spcPts val="0"/>
              </a:spcAft>
              <a:buClr>
                <a:schemeClr val="accent1"/>
              </a:buClr>
              <a:buSzPts val="1012"/>
              <a:buFont typeface="Noto Sans Symbols"/>
              <a:buChar char="◼"/>
              <a:defRPr b="0" i="0" sz="1100" u="none" cap="none" strike="noStrike">
                <a:solidFill>
                  <a:srgbClr val="3F3F3F"/>
                </a:solidFill>
                <a:latin typeface="Libre Franklin"/>
                <a:ea typeface="Libre Franklin"/>
                <a:cs typeface="Libre Franklin"/>
                <a:sym typeface="Libre Franklin"/>
              </a:defRPr>
            </a:lvl4pPr>
            <a:lvl5pPr indent="-292861" lvl="4" marL="2286000" marR="0" rtl="0" algn="l">
              <a:spcBef>
                <a:spcPts val="600"/>
              </a:spcBef>
              <a:spcAft>
                <a:spcPts val="0"/>
              </a:spcAft>
              <a:buClr>
                <a:schemeClr val="accent1"/>
              </a:buClr>
              <a:buSzPts val="1012"/>
              <a:buFont typeface="Noto Sans Symbols"/>
              <a:buChar char="◼"/>
              <a:defRPr b="0" i="0" sz="1100" u="none" cap="none" strike="noStrike">
                <a:solidFill>
                  <a:srgbClr val="3F3F3F"/>
                </a:solidFill>
                <a:latin typeface="Libre Franklin"/>
                <a:ea typeface="Libre Franklin"/>
                <a:cs typeface="Libre Franklin"/>
                <a:sym typeface="Libre Franklin"/>
              </a:defRPr>
            </a:lvl5pPr>
            <a:lvl6pPr indent="-298704" lvl="5" marL="27432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6pPr>
            <a:lvl7pPr indent="-298704" lvl="6" marL="32004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7pPr>
            <a:lvl8pPr indent="-298703" lvl="7" marL="36576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8pPr>
            <a:lvl9pPr indent="-298703" lvl="8" marL="4114800" marR="0" rtl="0" algn="l">
              <a:spcBef>
                <a:spcPts val="600"/>
              </a:spcBef>
              <a:spcAft>
                <a:spcPts val="60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9pPr>
          </a:lstStyle>
          <a:p/>
        </p:txBody>
      </p:sp>
      <p:sp>
        <p:nvSpPr>
          <p:cNvPr id="12" name="Google Shape;12;p12"/>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900" u="none" cap="none" strike="noStrike">
                <a:solidFill>
                  <a:srgbClr val="3F3F3F"/>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13" name="Google Shape;13;p12"/>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rgbClr val="3F3F3F"/>
                </a:solidFill>
                <a:latin typeface="Libre Franklin"/>
                <a:ea typeface="Libre Franklin"/>
                <a:cs typeface="Libre Franklin"/>
                <a:sym typeface="Libre Franklin"/>
              </a:defRPr>
            </a:lvl1pPr>
            <a:lvl2pPr indent="0" lvl="1" marL="0" marR="0" rtl="0" algn="r">
              <a:spcBef>
                <a:spcPts val="0"/>
              </a:spcBef>
              <a:buNone/>
              <a:defRPr b="0" i="0" sz="900" u="none" cap="none" strike="noStrike">
                <a:solidFill>
                  <a:srgbClr val="3F3F3F"/>
                </a:solidFill>
                <a:latin typeface="Libre Franklin"/>
                <a:ea typeface="Libre Franklin"/>
                <a:cs typeface="Libre Franklin"/>
                <a:sym typeface="Libre Franklin"/>
              </a:defRPr>
            </a:lvl2pPr>
            <a:lvl3pPr indent="0" lvl="2" marL="0" marR="0" rtl="0" algn="r">
              <a:spcBef>
                <a:spcPts val="0"/>
              </a:spcBef>
              <a:buNone/>
              <a:defRPr b="0" i="0" sz="900" u="none" cap="none" strike="noStrike">
                <a:solidFill>
                  <a:srgbClr val="3F3F3F"/>
                </a:solidFill>
                <a:latin typeface="Libre Franklin"/>
                <a:ea typeface="Libre Franklin"/>
                <a:cs typeface="Libre Franklin"/>
                <a:sym typeface="Libre Franklin"/>
              </a:defRPr>
            </a:lvl3pPr>
            <a:lvl4pPr indent="0" lvl="3" marL="0" marR="0" rtl="0" algn="r">
              <a:spcBef>
                <a:spcPts val="0"/>
              </a:spcBef>
              <a:buNone/>
              <a:defRPr b="0" i="0" sz="900" u="none" cap="none" strike="noStrike">
                <a:solidFill>
                  <a:srgbClr val="3F3F3F"/>
                </a:solidFill>
                <a:latin typeface="Libre Franklin"/>
                <a:ea typeface="Libre Franklin"/>
                <a:cs typeface="Libre Franklin"/>
                <a:sym typeface="Libre Franklin"/>
              </a:defRPr>
            </a:lvl4pPr>
            <a:lvl5pPr indent="0" lvl="4" marL="0" marR="0" rtl="0" algn="r">
              <a:spcBef>
                <a:spcPts val="0"/>
              </a:spcBef>
              <a:buNone/>
              <a:defRPr b="0" i="0" sz="900" u="none" cap="none" strike="noStrike">
                <a:solidFill>
                  <a:srgbClr val="3F3F3F"/>
                </a:solidFill>
                <a:latin typeface="Libre Franklin"/>
                <a:ea typeface="Libre Franklin"/>
                <a:cs typeface="Libre Franklin"/>
                <a:sym typeface="Libre Franklin"/>
              </a:defRPr>
            </a:lvl5pPr>
            <a:lvl6pPr indent="0" lvl="5" marL="0" marR="0" rtl="0" algn="r">
              <a:spcBef>
                <a:spcPts val="0"/>
              </a:spcBef>
              <a:buNone/>
              <a:defRPr b="0" i="0" sz="900" u="none" cap="none" strike="noStrike">
                <a:solidFill>
                  <a:srgbClr val="3F3F3F"/>
                </a:solidFill>
                <a:latin typeface="Libre Franklin"/>
                <a:ea typeface="Libre Franklin"/>
                <a:cs typeface="Libre Franklin"/>
                <a:sym typeface="Libre Franklin"/>
              </a:defRPr>
            </a:lvl6pPr>
            <a:lvl7pPr indent="0" lvl="6" marL="0" marR="0" rtl="0" algn="r">
              <a:spcBef>
                <a:spcPts val="0"/>
              </a:spcBef>
              <a:buNone/>
              <a:defRPr b="0" i="0" sz="900" u="none" cap="none" strike="noStrike">
                <a:solidFill>
                  <a:srgbClr val="3F3F3F"/>
                </a:solidFill>
                <a:latin typeface="Libre Franklin"/>
                <a:ea typeface="Libre Franklin"/>
                <a:cs typeface="Libre Franklin"/>
                <a:sym typeface="Libre Franklin"/>
              </a:defRPr>
            </a:lvl7pPr>
            <a:lvl8pPr indent="0" lvl="7" marL="0" marR="0" rtl="0" algn="r">
              <a:spcBef>
                <a:spcPts val="0"/>
              </a:spcBef>
              <a:buNone/>
              <a:defRPr b="0" i="0" sz="900" u="none" cap="none" strike="noStrike">
                <a:solidFill>
                  <a:srgbClr val="3F3F3F"/>
                </a:solidFill>
                <a:latin typeface="Libre Franklin"/>
                <a:ea typeface="Libre Franklin"/>
                <a:cs typeface="Libre Franklin"/>
                <a:sym typeface="Libre Franklin"/>
              </a:defRPr>
            </a:lvl8pPr>
            <a:lvl9pPr indent="0" lvl="8" marL="0" marR="0" rtl="0" algn="r">
              <a:spcBef>
                <a:spcPts val="0"/>
              </a:spcBef>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sp>
        <p:nvSpPr>
          <p:cNvPr id="14" name="Google Shape;14;p12"/>
          <p:cNvSpPr/>
          <p:nvPr/>
        </p:nvSpPr>
        <p:spPr>
          <a:xfrm>
            <a:off x="446534" y="457200"/>
            <a:ext cx="3703320" cy="94997"/>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12"/>
          <p:cNvSpPr/>
          <p:nvPr/>
        </p:nvSpPr>
        <p:spPr>
          <a:xfrm>
            <a:off x="8042147" y="453643"/>
            <a:ext cx="3703320" cy="98554"/>
          </a:xfrm>
          <a:prstGeom prst="rect">
            <a:avLst/>
          </a:prstGeom>
          <a:solidFill>
            <a:srgbClr val="969F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12"/>
          <p:cNvSpPr/>
          <p:nvPr/>
        </p:nvSpPr>
        <p:spPr>
          <a:xfrm>
            <a:off x="4241830" y="457200"/>
            <a:ext cx="3703320" cy="9144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Logo&#10;&#10;Description automatically generated" id="17" name="Google Shape;17;p12"/>
          <p:cNvPicPr preferRelativeResize="0"/>
          <p:nvPr/>
        </p:nvPicPr>
        <p:blipFill rotWithShape="1">
          <a:blip r:embed="rId1">
            <a:alphaModFix/>
          </a:blip>
          <a:srcRect b="0" l="0" r="0" t="0"/>
          <a:stretch/>
        </p:blipFill>
        <p:spPr>
          <a:xfrm>
            <a:off x="10485003" y="6437910"/>
            <a:ext cx="1125805" cy="36512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hyperlink" Target="https://github.com/Markie47/Steganography-Project"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2.png"/><Relationship Id="rId4" Type="http://schemas.openxmlformats.org/officeDocument/2006/relationships/image" Target="../media/image10.png"/><Relationship Id="rId5" Type="http://schemas.openxmlformats.org/officeDocument/2006/relationships/image" Target="../media/image13.png"/><Relationship Id="rId6" Type="http://schemas.openxmlformats.org/officeDocument/2006/relationships/image" Target="../media/image3.png"/><Relationship Id="rId7" Type="http://schemas.openxmlformats.org/officeDocument/2006/relationships/image" Target="../media/image7.png"/><Relationship Id="rId8"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4.png"/><Relationship Id="rId4" Type="http://schemas.openxmlformats.org/officeDocument/2006/relationships/image" Target="../media/image6.png"/><Relationship Id="rId5" Type="http://schemas.openxmlformats.org/officeDocument/2006/relationships/image" Target="../media/image9.png"/><Relationship Id="rId6" Type="http://schemas.openxmlformats.org/officeDocument/2006/relationships/image" Target="../media/image5.png"/><Relationship Id="rId7" Type="http://schemas.openxmlformats.org/officeDocument/2006/relationships/image" Target="../media/image11.png"/><Relationship Id="rId8"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5.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
          <p:cNvSpPr txBox="1"/>
          <p:nvPr>
            <p:ph type="ctrTitle"/>
          </p:nvPr>
        </p:nvSpPr>
        <p:spPr>
          <a:xfrm>
            <a:off x="588875" y="1619100"/>
            <a:ext cx="10830300" cy="984600"/>
          </a:xfrm>
          <a:prstGeom prst="rect">
            <a:avLst/>
          </a:prstGeom>
          <a:noFill/>
          <a:ln>
            <a:noFill/>
          </a:ln>
        </p:spPr>
        <p:txBody>
          <a:bodyPr anchorCtr="0" anchor="b" bIns="45700" lIns="91425" spcFirstLastPara="1" rIns="91425" wrap="square" tIns="45700">
            <a:normAutofit fontScale="90000"/>
          </a:bodyPr>
          <a:lstStyle/>
          <a:p>
            <a:pPr indent="0" lvl="0" marL="0" rtl="0" algn="ctr">
              <a:lnSpc>
                <a:spcPct val="100000"/>
              </a:lnSpc>
              <a:spcBef>
                <a:spcPts val="0"/>
              </a:spcBef>
              <a:spcAft>
                <a:spcPts val="0"/>
              </a:spcAft>
              <a:buClr>
                <a:schemeClr val="accent1"/>
              </a:buClr>
              <a:buSzPct val="100000"/>
              <a:buFont typeface="Arial"/>
              <a:buNone/>
            </a:pPr>
            <a:r>
              <a:rPr b="1" lang="en-US">
                <a:solidFill>
                  <a:schemeClr val="accent1"/>
                </a:solidFill>
                <a:latin typeface="Arial"/>
                <a:ea typeface="Arial"/>
                <a:cs typeface="Arial"/>
                <a:sym typeface="Arial"/>
              </a:rPr>
              <a:t>Secure Data Hiding in Images Using Steganography</a:t>
            </a:r>
            <a:endParaRPr/>
          </a:p>
        </p:txBody>
      </p:sp>
      <p:sp>
        <p:nvSpPr>
          <p:cNvPr id="97" name="Google Shape;97;p1"/>
          <p:cNvSpPr txBox="1"/>
          <p:nvPr/>
        </p:nvSpPr>
        <p:spPr>
          <a:xfrm>
            <a:off x="-329782" y="1034321"/>
            <a:ext cx="12726600" cy="5850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3200">
                <a:solidFill>
                  <a:srgbClr val="1482AB"/>
                </a:solidFill>
              </a:rPr>
              <a:t>Cybersecurity </a:t>
            </a:r>
            <a:r>
              <a:rPr b="1" i="0" lang="en-US" sz="3200" u="none" cap="none" strike="noStrike">
                <a:solidFill>
                  <a:srgbClr val="1482AB"/>
                </a:solidFill>
                <a:latin typeface="Arial"/>
                <a:ea typeface="Arial"/>
                <a:cs typeface="Arial"/>
                <a:sym typeface="Arial"/>
              </a:rPr>
              <a:t>PROJECT</a:t>
            </a:r>
            <a:endParaRPr b="1" i="0" sz="3200" u="none" cap="none" strike="noStrike">
              <a:solidFill>
                <a:srgbClr val="1482AB"/>
              </a:solidFill>
              <a:latin typeface="Arial"/>
              <a:ea typeface="Arial"/>
              <a:cs typeface="Arial"/>
              <a:sym typeface="Arial"/>
            </a:endParaRPr>
          </a:p>
        </p:txBody>
      </p:sp>
      <p:sp>
        <p:nvSpPr>
          <p:cNvPr id="98" name="Google Shape;98;p1"/>
          <p:cNvSpPr txBox="1"/>
          <p:nvPr/>
        </p:nvSpPr>
        <p:spPr>
          <a:xfrm>
            <a:off x="2043404" y="4551065"/>
            <a:ext cx="7980300" cy="1323600"/>
          </a:xfrm>
          <a:prstGeom prst="rect">
            <a:avLst/>
          </a:prstGeom>
          <a:noFill/>
          <a:ln cap="flat" cmpd="sng" w="9525">
            <a:solidFill>
              <a:srgbClr val="00FFFF"/>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2000" u="none" cap="none" strike="noStrike">
                <a:solidFill>
                  <a:srgbClr val="00FFFF"/>
                </a:solidFill>
                <a:latin typeface="Arial"/>
                <a:ea typeface="Arial"/>
                <a:cs typeface="Arial"/>
                <a:sym typeface="Arial"/>
              </a:rPr>
              <a:t>Presented By: MARK ALFRED JUDE NAZARETH</a:t>
            </a:r>
            <a:endParaRPr>
              <a:solidFill>
                <a:srgbClr val="00FFFF"/>
              </a:solidFill>
            </a:endParaRPr>
          </a:p>
          <a:p>
            <a:pPr indent="0" lvl="0" marL="0" marR="0" rtl="0" algn="l">
              <a:spcBef>
                <a:spcPts val="0"/>
              </a:spcBef>
              <a:spcAft>
                <a:spcPts val="0"/>
              </a:spcAft>
              <a:buNone/>
            </a:pPr>
            <a:r>
              <a:rPr b="1" lang="en-US" sz="2000">
                <a:solidFill>
                  <a:srgbClr val="00FFFF"/>
                </a:solidFill>
                <a:latin typeface="Arial"/>
                <a:ea typeface="Arial"/>
                <a:cs typeface="Arial"/>
                <a:sym typeface="Arial"/>
              </a:rPr>
              <a:t>Student Name : </a:t>
            </a:r>
            <a:r>
              <a:rPr b="1" lang="en-US" sz="2000">
                <a:solidFill>
                  <a:srgbClr val="00FFFF"/>
                </a:solidFill>
              </a:rPr>
              <a:t>MARK ALFRED JUDE NAZARETH</a:t>
            </a:r>
            <a:endParaRPr b="1" sz="2000">
              <a:solidFill>
                <a:srgbClr val="00FFFF"/>
              </a:solidFill>
            </a:endParaRPr>
          </a:p>
          <a:p>
            <a:pPr indent="0" lvl="0" marL="0" marR="0" rtl="0" algn="l">
              <a:spcBef>
                <a:spcPts val="0"/>
              </a:spcBef>
              <a:spcAft>
                <a:spcPts val="0"/>
              </a:spcAft>
              <a:buNone/>
            </a:pPr>
            <a:r>
              <a:rPr b="1" lang="en-US" sz="2000">
                <a:solidFill>
                  <a:srgbClr val="00FFFF"/>
                </a:solidFill>
                <a:latin typeface="Arial"/>
                <a:ea typeface="Arial"/>
                <a:cs typeface="Arial"/>
                <a:sym typeface="Arial"/>
              </a:rPr>
              <a:t>College Name &amp; Department : FR. CONCEICAO RODRIGUES COLLEGE O</a:t>
            </a:r>
            <a:r>
              <a:rPr b="1" lang="en-US" sz="2000">
                <a:solidFill>
                  <a:srgbClr val="00FFFF"/>
                </a:solidFill>
              </a:rPr>
              <a:t>F ENGINEERING, COMPUTER ENGINEERING DEPT.</a:t>
            </a:r>
            <a:endParaRPr b="1" sz="2000">
              <a:solidFill>
                <a:srgbClr val="00FFFF"/>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8"/>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accent1"/>
              </a:buClr>
              <a:buSzPts val="2800"/>
              <a:buFont typeface="Franklin Gothic"/>
              <a:buNone/>
            </a:pPr>
            <a:r>
              <a:rPr lang="en-US">
                <a:solidFill>
                  <a:schemeClr val="accent1"/>
                </a:solidFill>
              </a:rPr>
              <a:t>CONCLUSION</a:t>
            </a:r>
            <a:endParaRPr/>
          </a:p>
        </p:txBody>
      </p:sp>
      <p:sp>
        <p:nvSpPr>
          <p:cNvPr id="177" name="Google Shape;177;p8"/>
          <p:cNvSpPr txBox="1"/>
          <p:nvPr>
            <p:ph idx="1" type="body"/>
          </p:nvPr>
        </p:nvSpPr>
        <p:spPr>
          <a:xfrm>
            <a:off x="581192" y="1302026"/>
            <a:ext cx="11029615" cy="4673324"/>
          </a:xfrm>
          <a:prstGeom prst="rect">
            <a:avLst/>
          </a:prstGeom>
          <a:noFill/>
          <a:ln>
            <a:noFill/>
          </a:ln>
        </p:spPr>
        <p:txBody>
          <a:bodyPr anchorCtr="0" anchor="ctr" bIns="45700" lIns="91425" spcFirstLastPara="1" rIns="91425" wrap="square" tIns="45700">
            <a:normAutofit/>
          </a:bodyPr>
          <a:lstStyle/>
          <a:p>
            <a:pPr indent="0" lvl="0" marL="306000" rtl="0" algn="just">
              <a:lnSpc>
                <a:spcPct val="110000"/>
              </a:lnSpc>
              <a:spcBef>
                <a:spcPts val="0"/>
              </a:spcBef>
              <a:spcAft>
                <a:spcPts val="0"/>
              </a:spcAft>
              <a:buNone/>
            </a:pPr>
            <a:r>
              <a:rPr lang="en-US" sz="2800"/>
              <a:t>The project successfully addresses the problem of secure data transmission by employing steganography to </a:t>
            </a:r>
            <a:r>
              <a:rPr lang="en-US" sz="2800"/>
              <a:t>embed secret</a:t>
            </a:r>
            <a:r>
              <a:rPr lang="en-US" sz="2800"/>
              <a:t> messages within images. By providing password protection and easy-to-use programs for both encryption and decryption, the project ensures that sensitive information remains hidden from unauthorized access. The use of Python and relevant libraries makes the implementation efficient and user-friendly.</a:t>
            </a:r>
            <a:endParaRPr sz="28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9"/>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accent1"/>
              </a:buClr>
              <a:buSzPts val="2800"/>
              <a:buFont typeface="Franklin Gothic"/>
              <a:buNone/>
            </a:pPr>
            <a:r>
              <a:rPr lang="en-US">
                <a:solidFill>
                  <a:schemeClr val="accent1"/>
                </a:solidFill>
              </a:rPr>
              <a:t>GITHUB LINK</a:t>
            </a:r>
            <a:endParaRPr/>
          </a:p>
        </p:txBody>
      </p:sp>
      <p:sp>
        <p:nvSpPr>
          <p:cNvPr id="183" name="Google Shape;183;p9"/>
          <p:cNvSpPr txBox="1"/>
          <p:nvPr>
            <p:ph idx="1" type="body"/>
          </p:nvPr>
        </p:nvSpPr>
        <p:spPr>
          <a:xfrm>
            <a:off x="581192" y="1302026"/>
            <a:ext cx="11029615" cy="4673324"/>
          </a:xfrm>
          <a:prstGeom prst="rect">
            <a:avLst/>
          </a:prstGeom>
          <a:noFill/>
          <a:ln>
            <a:noFill/>
          </a:ln>
        </p:spPr>
        <p:txBody>
          <a:bodyPr anchorCtr="0" anchor="ctr" bIns="45700" lIns="91425" spcFirstLastPara="1" rIns="91425" wrap="square" tIns="45700">
            <a:normAutofit/>
          </a:bodyPr>
          <a:lstStyle/>
          <a:p>
            <a:pPr indent="-382200" lvl="0" marL="306000" rtl="0" algn="l">
              <a:lnSpc>
                <a:spcPct val="110000"/>
              </a:lnSpc>
              <a:spcBef>
                <a:spcPts val="0"/>
              </a:spcBef>
              <a:spcAft>
                <a:spcPts val="0"/>
              </a:spcAft>
              <a:buSzPts val="2764"/>
              <a:buChar char="◼"/>
            </a:pPr>
            <a:r>
              <a:rPr b="1" lang="en-US" sz="2900"/>
              <a:t>L</a:t>
            </a:r>
            <a:r>
              <a:rPr b="1" lang="en-US" sz="2900"/>
              <a:t>ink: </a:t>
            </a:r>
            <a:endParaRPr b="1" sz="2900"/>
          </a:p>
          <a:p>
            <a:pPr indent="0" lvl="0" marL="306000" rtl="0" algn="ctr">
              <a:lnSpc>
                <a:spcPct val="110000"/>
              </a:lnSpc>
              <a:spcBef>
                <a:spcPts val="0"/>
              </a:spcBef>
              <a:spcAft>
                <a:spcPts val="0"/>
              </a:spcAft>
              <a:buNone/>
            </a:pPr>
            <a:r>
              <a:rPr b="1" lang="en-US" sz="2900" u="sng">
                <a:solidFill>
                  <a:schemeClr val="hlink"/>
                </a:solidFill>
                <a:hlinkClick r:id="rId3"/>
              </a:rPr>
              <a:t>git@github.com:Markie47/Steganography-Project.git</a:t>
            </a:r>
            <a:endParaRPr b="1" sz="29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10"/>
          <p:cNvSpPr txBox="1"/>
          <p:nvPr>
            <p:ph idx="1" type="body"/>
          </p:nvPr>
        </p:nvSpPr>
        <p:spPr>
          <a:xfrm>
            <a:off x="581192" y="1302026"/>
            <a:ext cx="11029615" cy="4673324"/>
          </a:xfrm>
          <a:prstGeom prst="rect">
            <a:avLst/>
          </a:prstGeom>
          <a:noFill/>
          <a:ln>
            <a:noFill/>
          </a:ln>
        </p:spPr>
        <p:txBody>
          <a:bodyPr anchorCtr="0" anchor="ctr" bIns="45700" lIns="91425" spcFirstLastPara="1" rIns="91425" wrap="square" tIns="45700">
            <a:normAutofit/>
          </a:bodyPr>
          <a:lstStyle/>
          <a:p>
            <a:pPr indent="-378206" lvl="0" marL="457200" rtl="0" algn="l">
              <a:spcBef>
                <a:spcPts val="0"/>
              </a:spcBef>
              <a:spcAft>
                <a:spcPts val="0"/>
              </a:spcAft>
              <a:buSzPts val="2356"/>
              <a:buChar char="◼"/>
            </a:pPr>
            <a:r>
              <a:rPr lang="en-US" sz="2400"/>
              <a:t>Enhancing the algorithm to support larger message sizes without compromising image quality.</a:t>
            </a:r>
            <a:endParaRPr sz="2400"/>
          </a:p>
          <a:p>
            <a:pPr indent="-378206" lvl="0" marL="457200" rtl="0" algn="l">
              <a:spcBef>
                <a:spcPts val="0"/>
              </a:spcBef>
              <a:spcAft>
                <a:spcPts val="0"/>
              </a:spcAft>
              <a:buSzPts val="2356"/>
              <a:buChar char="◼"/>
            </a:pPr>
            <a:r>
              <a:rPr lang="en-US" sz="2400"/>
              <a:t>Implementing advanced encryption techniques to further increase security.</a:t>
            </a:r>
            <a:endParaRPr sz="2400"/>
          </a:p>
        </p:txBody>
      </p:sp>
      <p:sp>
        <p:nvSpPr>
          <p:cNvPr id="189" name="Google Shape;189;p10"/>
          <p:cNvSpPr txBox="1"/>
          <p:nvPr/>
        </p:nvSpPr>
        <p:spPr>
          <a:xfrm>
            <a:off x="535670" y="844659"/>
            <a:ext cx="11029616" cy="530296"/>
          </a:xfrm>
          <a:prstGeom prst="rect">
            <a:avLst/>
          </a:prstGeom>
          <a:noFill/>
          <a:ln>
            <a:noFill/>
          </a:ln>
        </p:spPr>
        <p:txBody>
          <a:bodyPr anchorCtr="0" anchor="b" bIns="45700" lIns="91425" spcFirstLastPara="1" rIns="91425" wrap="square" tIns="45700">
            <a:normAutofit fontScale="75000" lnSpcReduction="20000"/>
          </a:bodyPr>
          <a:lstStyle/>
          <a:p>
            <a:pPr indent="0" lvl="0" marL="0" marR="0" rtl="0" algn="l">
              <a:lnSpc>
                <a:spcPct val="100000"/>
              </a:lnSpc>
              <a:spcBef>
                <a:spcPts val="0"/>
              </a:spcBef>
              <a:spcAft>
                <a:spcPts val="0"/>
              </a:spcAft>
              <a:buClr>
                <a:schemeClr val="accent1"/>
              </a:buClr>
              <a:buSzPct val="100000"/>
              <a:buFont typeface="Arial"/>
              <a:buNone/>
            </a:pPr>
            <a:r>
              <a:rPr b="1" lang="en-US" sz="4400" cap="none">
                <a:solidFill>
                  <a:schemeClr val="accent1"/>
                </a:solidFill>
                <a:latin typeface="Arial"/>
                <a:ea typeface="Arial"/>
                <a:cs typeface="Arial"/>
                <a:sym typeface="Arial"/>
              </a:rPr>
              <a:t>FUTURE SCOPE(OPTIONAL)</a:t>
            </a:r>
            <a:endParaRPr b="1" sz="4400" cap="none">
              <a:solidFill>
                <a:schemeClr val="accent1"/>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11"/>
          <p:cNvSpPr txBox="1"/>
          <p:nvPr>
            <p:ph type="title"/>
          </p:nvPr>
        </p:nvSpPr>
        <p:spPr>
          <a:xfrm>
            <a:off x="1446600" y="3177074"/>
            <a:ext cx="9298800" cy="7194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rgbClr val="002060"/>
              </a:buClr>
              <a:buSzPts val="2520"/>
              <a:buFont typeface="Arial"/>
              <a:buNone/>
            </a:pPr>
            <a:r>
              <a:rPr lang="en-US" sz="4420">
                <a:solidFill>
                  <a:srgbClr val="002060"/>
                </a:solidFill>
                <a:latin typeface="Montserrat SemiBold"/>
                <a:ea typeface="Montserrat SemiBold"/>
                <a:cs typeface="Montserrat SemiBold"/>
                <a:sym typeface="Montserrat SemiBold"/>
              </a:rPr>
              <a:t>THANK YOU</a:t>
            </a:r>
            <a:endParaRPr sz="4420">
              <a:latin typeface="Montserrat SemiBold"/>
              <a:ea typeface="Montserrat SemiBold"/>
              <a:cs typeface="Montserrat SemiBold"/>
              <a:sym typeface="Montserrat SemiBo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
          <p:cNvSpPr txBox="1"/>
          <p:nvPr>
            <p:ph type="title"/>
          </p:nvPr>
        </p:nvSpPr>
        <p:spPr>
          <a:xfrm>
            <a:off x="849573" y="558468"/>
            <a:ext cx="10515600" cy="1325563"/>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rgbClr val="002060"/>
              </a:buClr>
              <a:buSzPts val="2800"/>
              <a:buFont typeface="Arial"/>
              <a:buNone/>
            </a:pPr>
            <a:r>
              <a:rPr b="1" lang="en-US">
                <a:solidFill>
                  <a:srgbClr val="002060"/>
                </a:solidFill>
                <a:latin typeface="Arial"/>
                <a:ea typeface="Arial"/>
                <a:cs typeface="Arial"/>
                <a:sym typeface="Arial"/>
              </a:rPr>
              <a:t>OUTLINE</a:t>
            </a:r>
            <a:endParaRPr/>
          </a:p>
        </p:txBody>
      </p:sp>
      <p:sp>
        <p:nvSpPr>
          <p:cNvPr id="104" name="Google Shape;104;p2"/>
          <p:cNvSpPr txBox="1"/>
          <p:nvPr>
            <p:ph idx="1" type="body"/>
          </p:nvPr>
        </p:nvSpPr>
        <p:spPr>
          <a:xfrm>
            <a:off x="838200" y="1618938"/>
            <a:ext cx="11019020" cy="5239062"/>
          </a:xfrm>
          <a:prstGeom prst="rect">
            <a:avLst/>
          </a:prstGeom>
          <a:noFill/>
          <a:ln>
            <a:noFill/>
          </a:ln>
        </p:spPr>
        <p:txBody>
          <a:bodyPr anchorCtr="0" anchor="t" bIns="45700" lIns="91425" spcFirstLastPara="1" rIns="91425" wrap="square" tIns="45700">
            <a:noAutofit/>
          </a:bodyPr>
          <a:lstStyle/>
          <a:p>
            <a:pPr indent="0" lvl="0" marL="0" rtl="0" algn="l">
              <a:lnSpc>
                <a:spcPct val="110000"/>
              </a:lnSpc>
              <a:spcBef>
                <a:spcPts val="0"/>
              </a:spcBef>
              <a:spcAft>
                <a:spcPts val="0"/>
              </a:spcAft>
              <a:buSzPts val="1840"/>
              <a:buNone/>
            </a:pPr>
            <a:r>
              <a:rPr b="1" lang="en-US" sz="2000">
                <a:latin typeface="Arial"/>
                <a:ea typeface="Arial"/>
                <a:cs typeface="Arial"/>
                <a:sym typeface="Arial"/>
              </a:rPr>
              <a:t>  </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Problem Statement </a:t>
            </a:r>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Technology used</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Wow factor </a:t>
            </a:r>
            <a:endParaRPr sz="2000">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End users</a:t>
            </a:r>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Result</a:t>
            </a:r>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Conclusion</a:t>
            </a:r>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Github</a:t>
            </a:r>
            <a:r>
              <a:rPr b="1" lang="en-US" sz="2000">
                <a:latin typeface="Arial"/>
                <a:ea typeface="Arial"/>
                <a:cs typeface="Arial"/>
                <a:sym typeface="Arial"/>
              </a:rPr>
              <a:t> Link</a:t>
            </a:r>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Future scope</a:t>
            </a:r>
            <a:endParaRPr/>
          </a:p>
          <a:p>
            <a:pPr indent="0" lvl="0" marL="0" rtl="0" algn="l">
              <a:lnSpc>
                <a:spcPct val="110000"/>
              </a:lnSpc>
              <a:spcBef>
                <a:spcPts val="1000"/>
              </a:spcBef>
              <a:spcAft>
                <a:spcPts val="0"/>
              </a:spcAft>
              <a:buSzPts val="1840"/>
              <a:buNone/>
            </a:pPr>
            <a:r>
              <a:t/>
            </a:r>
            <a:endParaRPr b="1" sz="2000">
              <a:latin typeface="Arial"/>
              <a:ea typeface="Arial"/>
              <a:cs typeface="Arial"/>
              <a:sym typeface="Arial"/>
            </a:endParaRPr>
          </a:p>
          <a:p>
            <a:pPr indent="-188595" lvl="0" marL="305435" rtl="0" algn="l">
              <a:lnSpc>
                <a:spcPct val="110000"/>
              </a:lnSpc>
              <a:spcBef>
                <a:spcPts val="1000"/>
              </a:spcBef>
              <a:spcAft>
                <a:spcPts val="0"/>
              </a:spcAft>
              <a:buSzPts val="1840"/>
              <a:buNone/>
            </a:pPr>
            <a:r>
              <a:t/>
            </a:r>
            <a:endParaRPr b="1" sz="2000">
              <a:latin typeface="Arial"/>
              <a:ea typeface="Arial"/>
              <a:cs typeface="Arial"/>
              <a:sym typeface="Arial"/>
            </a:endParaRPr>
          </a:p>
          <a:p>
            <a:pPr indent="-206121" lvl="0" marL="305435" rtl="0" algn="l">
              <a:lnSpc>
                <a:spcPct val="110000"/>
              </a:lnSpc>
              <a:spcBef>
                <a:spcPts val="940"/>
              </a:spcBef>
              <a:spcAft>
                <a:spcPts val="0"/>
              </a:spcAft>
              <a:buSzPts val="1564"/>
              <a:buNone/>
            </a:pPr>
            <a:r>
              <a:t/>
            </a:r>
            <a:endParaRPr>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3"/>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PROBLEM STATEMENT</a:t>
            </a:r>
            <a:endParaRPr sz="4400"/>
          </a:p>
        </p:txBody>
      </p:sp>
      <p:sp>
        <p:nvSpPr>
          <p:cNvPr id="110" name="Google Shape;110;p3"/>
          <p:cNvSpPr txBox="1"/>
          <p:nvPr>
            <p:ph idx="1" type="body"/>
          </p:nvPr>
        </p:nvSpPr>
        <p:spPr>
          <a:xfrm>
            <a:off x="452403" y="1237632"/>
            <a:ext cx="11029615" cy="4673324"/>
          </a:xfrm>
          <a:prstGeom prst="rect">
            <a:avLst/>
          </a:prstGeom>
          <a:noFill/>
          <a:ln>
            <a:noFill/>
          </a:ln>
        </p:spPr>
        <p:txBody>
          <a:bodyPr anchorCtr="0" anchor="ctr" bIns="45700" lIns="91425" spcFirstLastPara="1" rIns="91425" wrap="square" tIns="45700">
            <a:normAutofit/>
          </a:bodyPr>
          <a:lstStyle/>
          <a:p>
            <a:pPr indent="0" lvl="0" marL="0" rtl="0" algn="just">
              <a:lnSpc>
                <a:spcPct val="110000"/>
              </a:lnSpc>
              <a:spcBef>
                <a:spcPts val="0"/>
              </a:spcBef>
              <a:spcAft>
                <a:spcPts val="0"/>
              </a:spcAft>
              <a:buSzPts val="2944"/>
              <a:buNone/>
            </a:pPr>
            <a:r>
              <a:rPr lang="en-US" sz="3100">
                <a:solidFill>
                  <a:srgbClr val="0F0F0F"/>
                </a:solidFill>
              </a:rPr>
              <a:t>The challenge about this project is to ensure secure transmission of confidential data over an untrusted medium. Hence, the project employs steganography to hide secret messages within images, ensuring data remains confidential from unauthorized access. The security is further enhanced by utilizing an encryption algorithm and password protection. The project aims to enhance the privacy and security of sensitive information.</a:t>
            </a:r>
            <a:endParaRPr sz="16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4"/>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TECHNOLOGY  USED</a:t>
            </a:r>
            <a:endParaRPr sz="4400"/>
          </a:p>
        </p:txBody>
      </p:sp>
      <p:sp>
        <p:nvSpPr>
          <p:cNvPr id="116" name="Google Shape;116;p4"/>
          <p:cNvSpPr txBox="1"/>
          <p:nvPr>
            <p:ph idx="1" type="body"/>
          </p:nvPr>
        </p:nvSpPr>
        <p:spPr>
          <a:xfrm>
            <a:off x="441671" y="1087378"/>
            <a:ext cx="11613485" cy="5563973"/>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SzPts val="1100"/>
              <a:buNone/>
            </a:pPr>
            <a:r>
              <a:rPr b="1" lang="en-US" sz="3000">
                <a:solidFill>
                  <a:schemeClr val="dk1"/>
                </a:solidFill>
                <a:latin typeface="Arial"/>
                <a:ea typeface="Arial"/>
                <a:cs typeface="Arial"/>
                <a:sym typeface="Arial"/>
              </a:rPr>
              <a:t>Programming Language</a:t>
            </a:r>
            <a:r>
              <a:rPr lang="en-US" sz="3000">
                <a:solidFill>
                  <a:schemeClr val="dk1"/>
                </a:solidFill>
                <a:latin typeface="Arial"/>
                <a:ea typeface="Arial"/>
                <a:cs typeface="Arial"/>
                <a:sym typeface="Arial"/>
              </a:rPr>
              <a:t>: Python</a:t>
            </a:r>
            <a:endParaRPr sz="3000">
              <a:solidFill>
                <a:schemeClr val="dk1"/>
              </a:solidFill>
              <a:latin typeface="Arial"/>
              <a:ea typeface="Arial"/>
              <a:cs typeface="Arial"/>
              <a:sym typeface="Arial"/>
            </a:endParaRPr>
          </a:p>
          <a:p>
            <a:pPr indent="0" lvl="0" marL="0" rtl="0" algn="l">
              <a:spcBef>
                <a:spcPts val="0"/>
              </a:spcBef>
              <a:spcAft>
                <a:spcPts val="0"/>
              </a:spcAft>
              <a:buSzPts val="1100"/>
              <a:buNone/>
            </a:pPr>
            <a:r>
              <a:rPr b="1" lang="en-US" sz="3000">
                <a:solidFill>
                  <a:schemeClr val="dk1"/>
                </a:solidFill>
                <a:latin typeface="Arial"/>
                <a:ea typeface="Arial"/>
                <a:cs typeface="Arial"/>
                <a:sym typeface="Arial"/>
              </a:rPr>
              <a:t>Libraries</a:t>
            </a:r>
            <a:r>
              <a:rPr lang="en-US" sz="3000">
                <a:solidFill>
                  <a:schemeClr val="dk1"/>
                </a:solidFill>
                <a:latin typeface="Arial"/>
                <a:ea typeface="Arial"/>
                <a:cs typeface="Arial"/>
                <a:sym typeface="Arial"/>
              </a:rPr>
              <a:t>:</a:t>
            </a:r>
            <a:endParaRPr sz="3000">
              <a:solidFill>
                <a:schemeClr val="dk1"/>
              </a:solidFill>
              <a:latin typeface="Arial"/>
              <a:ea typeface="Arial"/>
              <a:cs typeface="Arial"/>
              <a:sym typeface="Arial"/>
            </a:endParaRPr>
          </a:p>
          <a:p>
            <a:pPr indent="-419100" lvl="0" marL="457200" rtl="0" algn="l">
              <a:lnSpc>
                <a:spcPct val="115000"/>
              </a:lnSpc>
              <a:spcBef>
                <a:spcPts val="1200"/>
              </a:spcBef>
              <a:spcAft>
                <a:spcPts val="0"/>
              </a:spcAft>
              <a:buClr>
                <a:schemeClr val="dk1"/>
              </a:buClr>
              <a:buSzPts val="3000"/>
              <a:buFont typeface="Arial"/>
              <a:buChar char="●"/>
            </a:pPr>
            <a:r>
              <a:rPr lang="en-US" sz="3000">
                <a:solidFill>
                  <a:schemeClr val="dk1"/>
                </a:solidFill>
                <a:latin typeface="Arial"/>
                <a:ea typeface="Arial"/>
                <a:cs typeface="Arial"/>
                <a:sym typeface="Arial"/>
              </a:rPr>
              <a:t>OpenCV (cv2): For image processing</a:t>
            </a:r>
            <a:endParaRPr sz="3000">
              <a:solidFill>
                <a:schemeClr val="dk1"/>
              </a:solidFill>
              <a:latin typeface="Arial"/>
              <a:ea typeface="Arial"/>
              <a:cs typeface="Arial"/>
              <a:sym typeface="Arial"/>
            </a:endParaRPr>
          </a:p>
          <a:p>
            <a:pPr indent="-419100" lvl="0" marL="457200" rtl="0" algn="l">
              <a:lnSpc>
                <a:spcPct val="115000"/>
              </a:lnSpc>
              <a:spcBef>
                <a:spcPts val="0"/>
              </a:spcBef>
              <a:spcAft>
                <a:spcPts val="0"/>
              </a:spcAft>
              <a:buClr>
                <a:schemeClr val="dk1"/>
              </a:buClr>
              <a:buSzPts val="3000"/>
              <a:buFont typeface="Arial"/>
              <a:buChar char="●"/>
            </a:pPr>
            <a:r>
              <a:rPr lang="en-US" sz="3000">
                <a:solidFill>
                  <a:schemeClr val="dk1"/>
                </a:solidFill>
                <a:latin typeface="Arial"/>
                <a:ea typeface="Arial"/>
                <a:cs typeface="Arial"/>
                <a:sym typeface="Arial"/>
              </a:rPr>
              <a:t>os: For interacting with the operating system</a:t>
            </a:r>
            <a:endParaRPr sz="3000">
              <a:solidFill>
                <a:schemeClr val="dk1"/>
              </a:solidFill>
              <a:latin typeface="Arial"/>
              <a:ea typeface="Arial"/>
              <a:cs typeface="Arial"/>
              <a:sym typeface="Arial"/>
            </a:endParaRPr>
          </a:p>
          <a:p>
            <a:pPr indent="-419100" lvl="0" marL="457200" rtl="0" algn="l">
              <a:lnSpc>
                <a:spcPct val="115000"/>
              </a:lnSpc>
              <a:spcBef>
                <a:spcPts val="0"/>
              </a:spcBef>
              <a:spcAft>
                <a:spcPts val="0"/>
              </a:spcAft>
              <a:buClr>
                <a:schemeClr val="dk1"/>
              </a:buClr>
              <a:buSzPts val="3000"/>
              <a:buFont typeface="Arial"/>
              <a:buChar char="●"/>
            </a:pPr>
            <a:r>
              <a:rPr lang="en-US" sz="3000">
                <a:solidFill>
                  <a:schemeClr val="dk1"/>
                </a:solidFill>
                <a:latin typeface="Arial"/>
                <a:ea typeface="Arial"/>
                <a:cs typeface="Arial"/>
                <a:sym typeface="Arial"/>
              </a:rPr>
              <a:t>tkinter: For creating the graphical user interface (GUI)</a:t>
            </a:r>
            <a:endParaRPr sz="3000">
              <a:solidFill>
                <a:schemeClr val="dk1"/>
              </a:solidFill>
              <a:latin typeface="Arial"/>
              <a:ea typeface="Arial"/>
              <a:cs typeface="Arial"/>
              <a:sym typeface="Arial"/>
            </a:endParaRPr>
          </a:p>
          <a:p>
            <a:pPr indent="0" lvl="0" marL="0" rtl="0" algn="l">
              <a:lnSpc>
                <a:spcPct val="115000"/>
              </a:lnSpc>
              <a:spcBef>
                <a:spcPts val="1200"/>
              </a:spcBef>
              <a:spcAft>
                <a:spcPts val="0"/>
              </a:spcAft>
              <a:buSzPts val="1100"/>
              <a:buNone/>
            </a:pPr>
            <a:r>
              <a:rPr b="1" lang="en-US" sz="3000">
                <a:solidFill>
                  <a:schemeClr val="dk1"/>
                </a:solidFill>
                <a:latin typeface="Arial"/>
                <a:ea typeface="Arial"/>
                <a:cs typeface="Arial"/>
                <a:sym typeface="Arial"/>
              </a:rPr>
              <a:t>Platform</a:t>
            </a:r>
            <a:r>
              <a:rPr lang="en-US" sz="3000">
                <a:solidFill>
                  <a:schemeClr val="dk1"/>
                </a:solidFill>
                <a:latin typeface="Arial"/>
                <a:ea typeface="Arial"/>
                <a:cs typeface="Arial"/>
                <a:sym typeface="Arial"/>
              </a:rPr>
              <a:t>: Jupyter Notebook</a:t>
            </a:r>
            <a:endParaRPr sz="36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5"/>
          <p:cNvSpPr txBox="1"/>
          <p:nvPr>
            <p:ph type="title"/>
          </p:nvPr>
        </p:nvSpPr>
        <p:spPr>
          <a:xfrm>
            <a:off x="581191" y="771730"/>
            <a:ext cx="11029616" cy="530296"/>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accent1"/>
              </a:buClr>
              <a:buSzPts val="3200"/>
              <a:buFont typeface="Arial"/>
              <a:buNone/>
            </a:pPr>
            <a:r>
              <a:rPr b="1" lang="en-US" sz="3200">
                <a:solidFill>
                  <a:schemeClr val="accent1"/>
                </a:solidFill>
                <a:latin typeface="Arial"/>
                <a:ea typeface="Arial"/>
                <a:cs typeface="Arial"/>
                <a:sym typeface="Arial"/>
              </a:rPr>
              <a:t>WOW FACTORS</a:t>
            </a:r>
            <a:endParaRPr sz="3200">
              <a:solidFill>
                <a:schemeClr val="accent1"/>
              </a:solidFill>
              <a:latin typeface="Calibri"/>
              <a:ea typeface="Calibri"/>
              <a:cs typeface="Calibri"/>
              <a:sym typeface="Calibri"/>
            </a:endParaRPr>
          </a:p>
        </p:txBody>
      </p:sp>
      <p:sp>
        <p:nvSpPr>
          <p:cNvPr id="122" name="Google Shape;122;p5"/>
          <p:cNvSpPr txBox="1"/>
          <p:nvPr>
            <p:ph idx="1" type="body"/>
          </p:nvPr>
        </p:nvSpPr>
        <p:spPr>
          <a:xfrm>
            <a:off x="581192" y="1302026"/>
            <a:ext cx="11029615" cy="4673324"/>
          </a:xfrm>
          <a:prstGeom prst="rect">
            <a:avLst/>
          </a:prstGeom>
          <a:noFill/>
          <a:ln>
            <a:noFill/>
          </a:ln>
        </p:spPr>
        <p:txBody>
          <a:bodyPr anchorCtr="0" anchor="ctr" bIns="45700" lIns="91425" spcFirstLastPara="1" rIns="91425" wrap="square" tIns="45700">
            <a:normAutofit/>
          </a:bodyPr>
          <a:lstStyle/>
          <a:p>
            <a:pPr indent="0" lvl="0" marL="0" rtl="0" algn="l">
              <a:lnSpc>
                <a:spcPct val="115000"/>
              </a:lnSpc>
              <a:spcBef>
                <a:spcPts val="1200"/>
              </a:spcBef>
              <a:spcAft>
                <a:spcPts val="0"/>
              </a:spcAft>
              <a:buClr>
                <a:schemeClr val="dk1"/>
              </a:buClr>
              <a:buSzPts val="1100"/>
              <a:buFont typeface="Arial"/>
              <a:buNone/>
            </a:pPr>
            <a:r>
              <a:rPr b="1" lang="en-US" sz="2000">
                <a:solidFill>
                  <a:srgbClr val="0F0F0F"/>
                </a:solidFill>
              </a:rPr>
              <a:t>This project stands out due to its seamless integration of steganography with a user-friendly GUI. Unique features include:</a:t>
            </a:r>
            <a:endParaRPr b="1" sz="2000">
              <a:solidFill>
                <a:srgbClr val="0F0F0F"/>
              </a:solidFill>
            </a:endParaRPr>
          </a:p>
          <a:p>
            <a:pPr indent="-311150" lvl="0" marL="457200" rtl="0" algn="l">
              <a:lnSpc>
                <a:spcPct val="115000"/>
              </a:lnSpc>
              <a:spcBef>
                <a:spcPts val="1200"/>
              </a:spcBef>
              <a:spcAft>
                <a:spcPts val="0"/>
              </a:spcAft>
              <a:buClr>
                <a:schemeClr val="dk1"/>
              </a:buClr>
              <a:buSzPts val="1300"/>
              <a:buFont typeface="Arial"/>
              <a:buChar char="●"/>
            </a:pPr>
            <a:r>
              <a:rPr b="1" lang="en-US" sz="2000">
                <a:solidFill>
                  <a:srgbClr val="0F0F0F"/>
                </a:solidFill>
              </a:rPr>
              <a:t>Allows users to create and use a passcode for protection for enhanced security.</a:t>
            </a:r>
            <a:endParaRPr b="1" sz="2000">
              <a:solidFill>
                <a:srgbClr val="0F0F0F"/>
              </a:solidFill>
            </a:endParaRPr>
          </a:p>
          <a:p>
            <a:pPr indent="-311150" lvl="0" marL="457200" rtl="0" algn="l">
              <a:lnSpc>
                <a:spcPct val="115000"/>
              </a:lnSpc>
              <a:spcBef>
                <a:spcPts val="0"/>
              </a:spcBef>
              <a:spcAft>
                <a:spcPts val="0"/>
              </a:spcAft>
              <a:buClr>
                <a:schemeClr val="dk1"/>
              </a:buClr>
              <a:buSzPts val="1300"/>
              <a:buFont typeface="Arial"/>
              <a:buChar char="●"/>
            </a:pPr>
            <a:r>
              <a:rPr b="1" lang="en-US" sz="2000">
                <a:solidFill>
                  <a:srgbClr val="0F0F0F"/>
                </a:solidFill>
              </a:rPr>
              <a:t>Separate encryption and decryption programs, providing flexibility and ease of use.</a:t>
            </a:r>
            <a:endParaRPr b="1" sz="2000">
              <a:solidFill>
                <a:srgbClr val="0F0F0F"/>
              </a:solidFill>
            </a:endParaRPr>
          </a:p>
          <a:p>
            <a:pPr indent="-311150" lvl="0" marL="457200" rtl="0" algn="l">
              <a:lnSpc>
                <a:spcPct val="115000"/>
              </a:lnSpc>
              <a:spcBef>
                <a:spcPts val="0"/>
              </a:spcBef>
              <a:spcAft>
                <a:spcPts val="0"/>
              </a:spcAft>
              <a:buClr>
                <a:schemeClr val="dk1"/>
              </a:buClr>
              <a:buSzPts val="1300"/>
              <a:buFont typeface="Arial"/>
              <a:buChar char="●"/>
            </a:pPr>
            <a:r>
              <a:rPr b="1" lang="en-US" sz="2000">
                <a:solidFill>
                  <a:srgbClr val="0F0F0F"/>
                </a:solidFill>
              </a:rPr>
              <a:t>Capability to handle various image formats.</a:t>
            </a:r>
            <a:endParaRPr b="1" sz="2000">
              <a:solidFill>
                <a:srgbClr val="0F0F0F"/>
              </a:solidFill>
            </a:endParaRPr>
          </a:p>
          <a:p>
            <a:pPr indent="-311150" lvl="0" marL="457200" rtl="0" algn="l">
              <a:lnSpc>
                <a:spcPct val="115000"/>
              </a:lnSpc>
              <a:spcBef>
                <a:spcPts val="0"/>
              </a:spcBef>
              <a:spcAft>
                <a:spcPts val="0"/>
              </a:spcAft>
              <a:buClr>
                <a:schemeClr val="dk1"/>
              </a:buClr>
              <a:buSzPts val="1300"/>
              <a:buFont typeface="Arial"/>
              <a:buChar char="●"/>
            </a:pPr>
            <a:r>
              <a:rPr b="1" lang="en-US" sz="2000">
                <a:solidFill>
                  <a:srgbClr val="0F0F0F"/>
                </a:solidFill>
              </a:rPr>
              <a:t>Interactive GUI that simplifies the encryption and decryption processes for end users.</a:t>
            </a:r>
            <a:endParaRPr b="1" sz="2000">
              <a:solidFill>
                <a:srgbClr val="0F0F0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6"/>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accent1"/>
              </a:buClr>
              <a:buSzPts val="2800"/>
              <a:buFont typeface="Franklin Gothic"/>
              <a:buNone/>
            </a:pPr>
            <a:r>
              <a:rPr lang="en-US">
                <a:solidFill>
                  <a:schemeClr val="accent1"/>
                </a:solidFill>
              </a:rPr>
              <a:t>END USERS</a:t>
            </a:r>
            <a:endParaRPr/>
          </a:p>
        </p:txBody>
      </p:sp>
      <p:sp>
        <p:nvSpPr>
          <p:cNvPr id="128" name="Google Shape;128;p6"/>
          <p:cNvSpPr txBox="1"/>
          <p:nvPr>
            <p:ph idx="1" type="body"/>
          </p:nvPr>
        </p:nvSpPr>
        <p:spPr>
          <a:xfrm>
            <a:off x="581192" y="1302026"/>
            <a:ext cx="11029615" cy="4673324"/>
          </a:xfrm>
          <a:prstGeom prst="rect">
            <a:avLst/>
          </a:prstGeom>
          <a:noFill/>
          <a:ln>
            <a:noFill/>
          </a:ln>
        </p:spPr>
        <p:txBody>
          <a:bodyPr anchorCtr="0" anchor="ctr" bIns="45700" lIns="91425" spcFirstLastPara="1" rIns="91425" wrap="square" tIns="45700">
            <a:normAutofit/>
          </a:bodyPr>
          <a:lstStyle/>
          <a:p>
            <a:pPr indent="0" lvl="0" marL="0" rtl="0" algn="l">
              <a:lnSpc>
                <a:spcPct val="115000"/>
              </a:lnSpc>
              <a:spcBef>
                <a:spcPts val="1200"/>
              </a:spcBef>
              <a:spcAft>
                <a:spcPts val="0"/>
              </a:spcAft>
              <a:buClr>
                <a:schemeClr val="dk1"/>
              </a:buClr>
              <a:buSzPts val="1100"/>
              <a:buFont typeface="Arial"/>
              <a:buNone/>
            </a:pPr>
            <a:r>
              <a:rPr b="1" lang="en-US" sz="2000">
                <a:solidFill>
                  <a:schemeClr val="dk1"/>
                </a:solidFill>
                <a:latin typeface="Arial"/>
                <a:ea typeface="Arial"/>
                <a:cs typeface="Arial"/>
                <a:sym typeface="Arial"/>
              </a:rPr>
              <a:t>End Users:</a:t>
            </a:r>
            <a:endParaRPr b="1" sz="2000">
              <a:solidFill>
                <a:schemeClr val="dk1"/>
              </a:solidFill>
              <a:latin typeface="Arial"/>
              <a:ea typeface="Arial"/>
              <a:cs typeface="Arial"/>
              <a:sym typeface="Arial"/>
            </a:endParaRPr>
          </a:p>
          <a:p>
            <a:pPr indent="-355600" lvl="0" marL="457200" rtl="0" algn="l">
              <a:lnSpc>
                <a:spcPct val="115000"/>
              </a:lnSpc>
              <a:spcBef>
                <a:spcPts val="1200"/>
              </a:spcBef>
              <a:spcAft>
                <a:spcPts val="0"/>
              </a:spcAft>
              <a:buClr>
                <a:schemeClr val="dk1"/>
              </a:buClr>
              <a:buSzPts val="2000"/>
              <a:buFont typeface="Arial"/>
              <a:buChar char="●"/>
            </a:pPr>
            <a:r>
              <a:rPr lang="en-US" sz="2000">
                <a:solidFill>
                  <a:schemeClr val="dk1"/>
                </a:solidFill>
                <a:latin typeface="Arial"/>
                <a:ea typeface="Arial"/>
                <a:cs typeface="Arial"/>
                <a:sym typeface="Arial"/>
              </a:rPr>
              <a:t>Individuals needing to transmit sensitive data securely.</a:t>
            </a:r>
            <a:endParaRPr sz="2000">
              <a:solidFill>
                <a:schemeClr val="dk1"/>
              </a:solidFill>
              <a:latin typeface="Arial"/>
              <a:ea typeface="Arial"/>
              <a:cs typeface="Arial"/>
              <a:sym typeface="Arial"/>
            </a:endParaRPr>
          </a:p>
          <a:p>
            <a:pPr indent="-355600" lvl="0" marL="457200" rtl="0" algn="l">
              <a:lnSpc>
                <a:spcPct val="115000"/>
              </a:lnSpc>
              <a:spcBef>
                <a:spcPts val="0"/>
              </a:spcBef>
              <a:spcAft>
                <a:spcPts val="0"/>
              </a:spcAft>
              <a:buClr>
                <a:schemeClr val="dk1"/>
              </a:buClr>
              <a:buSzPts val="2000"/>
              <a:buFont typeface="Arial"/>
              <a:buChar char="●"/>
            </a:pPr>
            <a:r>
              <a:rPr lang="en-US" sz="2000">
                <a:solidFill>
                  <a:schemeClr val="dk1"/>
                </a:solidFill>
                <a:latin typeface="Arial"/>
                <a:ea typeface="Arial"/>
                <a:cs typeface="Arial"/>
                <a:sym typeface="Arial"/>
              </a:rPr>
              <a:t>Organizations looking to protect confidential information using media.</a:t>
            </a:r>
            <a:endParaRPr sz="2000">
              <a:solidFill>
                <a:schemeClr val="dk1"/>
              </a:solidFill>
              <a:latin typeface="Arial"/>
              <a:ea typeface="Arial"/>
              <a:cs typeface="Arial"/>
              <a:sym typeface="Arial"/>
            </a:endParaRPr>
          </a:p>
          <a:p>
            <a:pPr indent="-355600" lvl="0" marL="457200" rtl="0" algn="l">
              <a:lnSpc>
                <a:spcPct val="115000"/>
              </a:lnSpc>
              <a:spcBef>
                <a:spcPts val="0"/>
              </a:spcBef>
              <a:spcAft>
                <a:spcPts val="0"/>
              </a:spcAft>
              <a:buClr>
                <a:schemeClr val="dk1"/>
              </a:buClr>
              <a:buSzPts val="2000"/>
              <a:buFont typeface="Arial"/>
              <a:buChar char="●"/>
            </a:pPr>
            <a:r>
              <a:rPr lang="en-US" sz="2000">
                <a:solidFill>
                  <a:schemeClr val="dk1"/>
                </a:solidFill>
                <a:latin typeface="Arial"/>
                <a:ea typeface="Arial"/>
                <a:cs typeface="Arial"/>
                <a:sym typeface="Arial"/>
              </a:rPr>
              <a:t>Cybersecurity professionals interested in implementing and testing data hiding techniques.</a:t>
            </a:r>
            <a:endParaRPr sz="26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7"/>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accent1"/>
              </a:buClr>
              <a:buSzPts val="2800"/>
              <a:buFont typeface="Franklin Gothic"/>
              <a:buNone/>
            </a:pPr>
            <a:r>
              <a:rPr lang="en-US">
                <a:solidFill>
                  <a:schemeClr val="accent1"/>
                </a:solidFill>
              </a:rPr>
              <a:t>RESULTS (Password creation and encryption:)</a:t>
            </a:r>
            <a:endParaRPr/>
          </a:p>
        </p:txBody>
      </p:sp>
      <p:pic>
        <p:nvPicPr>
          <p:cNvPr id="134" name="Google Shape;134;p7"/>
          <p:cNvPicPr preferRelativeResize="0"/>
          <p:nvPr/>
        </p:nvPicPr>
        <p:blipFill>
          <a:blip r:embed="rId3">
            <a:alphaModFix/>
          </a:blip>
          <a:stretch>
            <a:fillRect/>
          </a:stretch>
        </p:blipFill>
        <p:spPr>
          <a:xfrm>
            <a:off x="306650" y="1643638"/>
            <a:ext cx="1695875" cy="1375025"/>
          </a:xfrm>
          <a:prstGeom prst="rect">
            <a:avLst/>
          </a:prstGeom>
          <a:noFill/>
          <a:ln>
            <a:noFill/>
          </a:ln>
        </p:spPr>
      </p:pic>
      <p:sp>
        <p:nvSpPr>
          <p:cNvPr id="135" name="Google Shape;135;p7"/>
          <p:cNvSpPr/>
          <p:nvPr/>
        </p:nvSpPr>
        <p:spPr>
          <a:xfrm>
            <a:off x="2681825" y="2119500"/>
            <a:ext cx="511500" cy="423300"/>
          </a:xfrm>
          <a:prstGeom prst="rightArrow">
            <a:avLst>
              <a:gd fmla="val 50000" name="adj1"/>
              <a:gd fmla="val 50000" name="adj2"/>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ibre Franklin"/>
              <a:ea typeface="Libre Franklin"/>
              <a:cs typeface="Libre Franklin"/>
              <a:sym typeface="Libre Franklin"/>
            </a:endParaRPr>
          </a:p>
        </p:txBody>
      </p:sp>
      <p:pic>
        <p:nvPicPr>
          <p:cNvPr id="136" name="Google Shape;136;p7"/>
          <p:cNvPicPr preferRelativeResize="0"/>
          <p:nvPr/>
        </p:nvPicPr>
        <p:blipFill>
          <a:blip r:embed="rId4">
            <a:alphaModFix/>
          </a:blip>
          <a:stretch>
            <a:fillRect/>
          </a:stretch>
        </p:blipFill>
        <p:spPr>
          <a:xfrm>
            <a:off x="3868075" y="1569150"/>
            <a:ext cx="2343150" cy="1524000"/>
          </a:xfrm>
          <a:prstGeom prst="rect">
            <a:avLst/>
          </a:prstGeom>
          <a:noFill/>
          <a:ln>
            <a:noFill/>
          </a:ln>
        </p:spPr>
      </p:pic>
      <p:sp>
        <p:nvSpPr>
          <p:cNvPr id="137" name="Google Shape;137;p7"/>
          <p:cNvSpPr/>
          <p:nvPr/>
        </p:nvSpPr>
        <p:spPr>
          <a:xfrm>
            <a:off x="6885963" y="2119488"/>
            <a:ext cx="511500" cy="423300"/>
          </a:xfrm>
          <a:prstGeom prst="rightArrow">
            <a:avLst>
              <a:gd fmla="val 50000" name="adj1"/>
              <a:gd fmla="val 50000" name="adj2"/>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ibre Franklin"/>
              <a:ea typeface="Libre Franklin"/>
              <a:cs typeface="Libre Franklin"/>
              <a:sym typeface="Libre Franklin"/>
            </a:endParaRPr>
          </a:p>
        </p:txBody>
      </p:sp>
      <p:pic>
        <p:nvPicPr>
          <p:cNvPr id="138" name="Google Shape;138;p7"/>
          <p:cNvPicPr preferRelativeResize="0"/>
          <p:nvPr/>
        </p:nvPicPr>
        <p:blipFill>
          <a:blip r:embed="rId5">
            <a:alphaModFix/>
          </a:blip>
          <a:stretch>
            <a:fillRect/>
          </a:stretch>
        </p:blipFill>
        <p:spPr>
          <a:xfrm>
            <a:off x="8486600" y="1316750"/>
            <a:ext cx="3124200" cy="2028825"/>
          </a:xfrm>
          <a:prstGeom prst="rect">
            <a:avLst/>
          </a:prstGeom>
          <a:noFill/>
          <a:ln>
            <a:noFill/>
          </a:ln>
        </p:spPr>
      </p:pic>
      <p:pic>
        <p:nvPicPr>
          <p:cNvPr id="139" name="Google Shape;139;p7"/>
          <p:cNvPicPr preferRelativeResize="0"/>
          <p:nvPr/>
        </p:nvPicPr>
        <p:blipFill>
          <a:blip r:embed="rId6">
            <a:alphaModFix/>
          </a:blip>
          <a:stretch>
            <a:fillRect/>
          </a:stretch>
        </p:blipFill>
        <p:spPr>
          <a:xfrm>
            <a:off x="464013" y="4752975"/>
            <a:ext cx="1381125" cy="1123950"/>
          </a:xfrm>
          <a:prstGeom prst="rect">
            <a:avLst/>
          </a:prstGeom>
          <a:noFill/>
          <a:ln>
            <a:noFill/>
          </a:ln>
        </p:spPr>
      </p:pic>
      <p:sp>
        <p:nvSpPr>
          <p:cNvPr id="140" name="Google Shape;140;p7"/>
          <p:cNvSpPr/>
          <p:nvPr/>
        </p:nvSpPr>
        <p:spPr>
          <a:xfrm>
            <a:off x="2421475" y="5103300"/>
            <a:ext cx="511500" cy="423300"/>
          </a:xfrm>
          <a:prstGeom prst="rightArrow">
            <a:avLst>
              <a:gd fmla="val 50000" name="adj1"/>
              <a:gd fmla="val 50000" name="adj2"/>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ibre Franklin"/>
              <a:ea typeface="Libre Franklin"/>
              <a:cs typeface="Libre Franklin"/>
              <a:sym typeface="Libre Franklin"/>
            </a:endParaRPr>
          </a:p>
        </p:txBody>
      </p:sp>
      <p:pic>
        <p:nvPicPr>
          <p:cNvPr id="141" name="Google Shape;141;p7"/>
          <p:cNvPicPr preferRelativeResize="0"/>
          <p:nvPr/>
        </p:nvPicPr>
        <p:blipFill>
          <a:blip r:embed="rId7">
            <a:alphaModFix/>
          </a:blip>
          <a:stretch>
            <a:fillRect/>
          </a:stretch>
        </p:blipFill>
        <p:spPr>
          <a:xfrm>
            <a:off x="3509300" y="4562475"/>
            <a:ext cx="2305050" cy="1504950"/>
          </a:xfrm>
          <a:prstGeom prst="rect">
            <a:avLst/>
          </a:prstGeom>
          <a:noFill/>
          <a:ln>
            <a:noFill/>
          </a:ln>
        </p:spPr>
      </p:pic>
      <p:sp>
        <p:nvSpPr>
          <p:cNvPr id="142" name="Google Shape;142;p7"/>
          <p:cNvSpPr/>
          <p:nvPr/>
        </p:nvSpPr>
        <p:spPr>
          <a:xfrm>
            <a:off x="6870913" y="5103288"/>
            <a:ext cx="511500" cy="423300"/>
          </a:xfrm>
          <a:prstGeom prst="rightArrow">
            <a:avLst>
              <a:gd fmla="val 50000" name="adj1"/>
              <a:gd fmla="val 50000" name="adj2"/>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ibre Franklin"/>
              <a:ea typeface="Libre Franklin"/>
              <a:cs typeface="Libre Franklin"/>
              <a:sym typeface="Libre Franklin"/>
            </a:endParaRPr>
          </a:p>
        </p:txBody>
      </p:sp>
      <p:pic>
        <p:nvPicPr>
          <p:cNvPr id="143" name="Google Shape;143;p7"/>
          <p:cNvPicPr preferRelativeResize="0"/>
          <p:nvPr/>
        </p:nvPicPr>
        <p:blipFill>
          <a:blip r:embed="rId8">
            <a:alphaModFix/>
          </a:blip>
          <a:stretch>
            <a:fillRect/>
          </a:stretch>
        </p:blipFill>
        <p:spPr>
          <a:xfrm>
            <a:off x="8438975" y="4262413"/>
            <a:ext cx="3219450" cy="21050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g338481fba69_0_20"/>
          <p:cNvSpPr txBox="1"/>
          <p:nvPr>
            <p:ph type="title"/>
          </p:nvPr>
        </p:nvSpPr>
        <p:spPr>
          <a:xfrm>
            <a:off x="581192" y="702156"/>
            <a:ext cx="11029500" cy="5304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a:solidFill>
                  <a:schemeClr val="accent1"/>
                </a:solidFill>
              </a:rPr>
              <a:t>RESULTS (Decryption):</a:t>
            </a:r>
            <a:endParaRPr/>
          </a:p>
        </p:txBody>
      </p:sp>
      <p:pic>
        <p:nvPicPr>
          <p:cNvPr id="150" name="Google Shape;150;g338481fba69_0_20"/>
          <p:cNvPicPr preferRelativeResize="0"/>
          <p:nvPr/>
        </p:nvPicPr>
        <p:blipFill>
          <a:blip r:embed="rId3">
            <a:alphaModFix/>
          </a:blip>
          <a:stretch>
            <a:fillRect/>
          </a:stretch>
        </p:blipFill>
        <p:spPr>
          <a:xfrm>
            <a:off x="0" y="5168525"/>
            <a:ext cx="2019075" cy="1504950"/>
          </a:xfrm>
          <a:prstGeom prst="rect">
            <a:avLst/>
          </a:prstGeom>
          <a:noFill/>
          <a:ln>
            <a:noFill/>
          </a:ln>
        </p:spPr>
      </p:pic>
      <p:sp>
        <p:nvSpPr>
          <p:cNvPr id="151" name="Google Shape;151;g338481fba69_0_20"/>
          <p:cNvSpPr/>
          <p:nvPr/>
        </p:nvSpPr>
        <p:spPr>
          <a:xfrm>
            <a:off x="6111825" y="5709350"/>
            <a:ext cx="511500" cy="423300"/>
          </a:xfrm>
          <a:prstGeom prst="rightArrow">
            <a:avLst>
              <a:gd fmla="val 50000" name="adj1"/>
              <a:gd fmla="val 50000" name="adj2"/>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ibre Franklin"/>
              <a:ea typeface="Libre Franklin"/>
              <a:cs typeface="Libre Franklin"/>
              <a:sym typeface="Libre Franklin"/>
            </a:endParaRPr>
          </a:p>
        </p:txBody>
      </p:sp>
      <p:sp>
        <p:nvSpPr>
          <p:cNvPr id="152" name="Google Shape;152;g338481fba69_0_20"/>
          <p:cNvSpPr/>
          <p:nvPr/>
        </p:nvSpPr>
        <p:spPr>
          <a:xfrm>
            <a:off x="2387325" y="5709350"/>
            <a:ext cx="511500" cy="423300"/>
          </a:xfrm>
          <a:prstGeom prst="rightArrow">
            <a:avLst>
              <a:gd fmla="val 50000" name="adj1"/>
              <a:gd fmla="val 50000" name="adj2"/>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ibre Franklin"/>
              <a:ea typeface="Libre Franklin"/>
              <a:cs typeface="Libre Franklin"/>
              <a:sym typeface="Libre Franklin"/>
            </a:endParaRPr>
          </a:p>
        </p:txBody>
      </p:sp>
      <p:sp>
        <p:nvSpPr>
          <p:cNvPr id="153" name="Google Shape;153;g338481fba69_0_20"/>
          <p:cNvSpPr/>
          <p:nvPr/>
        </p:nvSpPr>
        <p:spPr>
          <a:xfrm rot="-2338489">
            <a:off x="4659815" y="2693164"/>
            <a:ext cx="511305" cy="423410"/>
          </a:xfrm>
          <a:prstGeom prst="rightArrow">
            <a:avLst>
              <a:gd fmla="val 50000" name="adj1"/>
              <a:gd fmla="val 50000" name="adj2"/>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ibre Franklin"/>
              <a:ea typeface="Libre Franklin"/>
              <a:cs typeface="Libre Franklin"/>
              <a:sym typeface="Libre Franklin"/>
            </a:endParaRPr>
          </a:p>
        </p:txBody>
      </p:sp>
      <p:sp>
        <p:nvSpPr>
          <p:cNvPr id="154" name="Google Shape;154;g338481fba69_0_20"/>
          <p:cNvSpPr/>
          <p:nvPr/>
        </p:nvSpPr>
        <p:spPr>
          <a:xfrm rot="-2209371">
            <a:off x="1799888" y="4634247"/>
            <a:ext cx="511560" cy="423240"/>
          </a:xfrm>
          <a:prstGeom prst="rightArrow">
            <a:avLst>
              <a:gd fmla="val 50000" name="adj1"/>
              <a:gd fmla="val 50000" name="adj2"/>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ibre Franklin"/>
              <a:ea typeface="Libre Franklin"/>
              <a:cs typeface="Libre Franklin"/>
              <a:sym typeface="Libre Franklin"/>
            </a:endParaRPr>
          </a:p>
        </p:txBody>
      </p:sp>
      <p:pic>
        <p:nvPicPr>
          <p:cNvPr id="155" name="Google Shape;155;g338481fba69_0_20"/>
          <p:cNvPicPr preferRelativeResize="0"/>
          <p:nvPr/>
        </p:nvPicPr>
        <p:blipFill>
          <a:blip r:embed="rId4">
            <a:alphaModFix/>
          </a:blip>
          <a:stretch>
            <a:fillRect/>
          </a:stretch>
        </p:blipFill>
        <p:spPr>
          <a:xfrm>
            <a:off x="2174250" y="2918609"/>
            <a:ext cx="2409275" cy="1615741"/>
          </a:xfrm>
          <a:prstGeom prst="rect">
            <a:avLst/>
          </a:prstGeom>
          <a:noFill/>
          <a:ln>
            <a:noFill/>
          </a:ln>
        </p:spPr>
      </p:pic>
      <p:pic>
        <p:nvPicPr>
          <p:cNvPr id="156" name="Google Shape;156;g338481fba69_0_20"/>
          <p:cNvPicPr preferRelativeResize="0"/>
          <p:nvPr/>
        </p:nvPicPr>
        <p:blipFill>
          <a:blip r:embed="rId5">
            <a:alphaModFix/>
          </a:blip>
          <a:stretch>
            <a:fillRect/>
          </a:stretch>
        </p:blipFill>
        <p:spPr>
          <a:xfrm>
            <a:off x="5117523" y="1232550"/>
            <a:ext cx="2207725" cy="1504950"/>
          </a:xfrm>
          <a:prstGeom prst="rect">
            <a:avLst/>
          </a:prstGeom>
          <a:noFill/>
          <a:ln>
            <a:noFill/>
          </a:ln>
        </p:spPr>
      </p:pic>
      <p:sp>
        <p:nvSpPr>
          <p:cNvPr id="157" name="Google Shape;157;g338481fba69_0_20"/>
          <p:cNvSpPr/>
          <p:nvPr/>
        </p:nvSpPr>
        <p:spPr>
          <a:xfrm>
            <a:off x="7401000" y="1666225"/>
            <a:ext cx="360000" cy="293700"/>
          </a:xfrm>
          <a:prstGeom prst="rightArrow">
            <a:avLst>
              <a:gd fmla="val 50000" name="adj1"/>
              <a:gd fmla="val 50000" name="adj2"/>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ibre Franklin"/>
              <a:ea typeface="Libre Franklin"/>
              <a:cs typeface="Libre Franklin"/>
              <a:sym typeface="Libre Franklin"/>
            </a:endParaRPr>
          </a:p>
        </p:txBody>
      </p:sp>
      <p:pic>
        <p:nvPicPr>
          <p:cNvPr id="158" name="Google Shape;158;g338481fba69_0_20"/>
          <p:cNvPicPr preferRelativeResize="0"/>
          <p:nvPr/>
        </p:nvPicPr>
        <p:blipFill>
          <a:blip r:embed="rId6">
            <a:alphaModFix/>
          </a:blip>
          <a:stretch>
            <a:fillRect/>
          </a:stretch>
        </p:blipFill>
        <p:spPr>
          <a:xfrm>
            <a:off x="7836750" y="707550"/>
            <a:ext cx="4355250" cy="2211049"/>
          </a:xfrm>
          <a:prstGeom prst="rect">
            <a:avLst/>
          </a:prstGeom>
          <a:noFill/>
          <a:ln>
            <a:noFill/>
          </a:ln>
        </p:spPr>
      </p:pic>
      <p:pic>
        <p:nvPicPr>
          <p:cNvPr id="159" name="Google Shape;159;g338481fba69_0_20"/>
          <p:cNvPicPr preferRelativeResize="0"/>
          <p:nvPr/>
        </p:nvPicPr>
        <p:blipFill>
          <a:blip r:embed="rId7">
            <a:alphaModFix/>
          </a:blip>
          <a:stretch>
            <a:fillRect/>
          </a:stretch>
        </p:blipFill>
        <p:spPr>
          <a:xfrm>
            <a:off x="3139493" y="5154249"/>
            <a:ext cx="2476500" cy="1533525"/>
          </a:xfrm>
          <a:prstGeom prst="rect">
            <a:avLst/>
          </a:prstGeom>
          <a:noFill/>
          <a:ln>
            <a:noFill/>
          </a:ln>
        </p:spPr>
      </p:pic>
      <p:pic>
        <p:nvPicPr>
          <p:cNvPr id="160" name="Google Shape;160;g338481fba69_0_20"/>
          <p:cNvPicPr preferRelativeResize="0"/>
          <p:nvPr/>
        </p:nvPicPr>
        <p:blipFill>
          <a:blip r:embed="rId8">
            <a:alphaModFix/>
          </a:blip>
          <a:stretch>
            <a:fillRect/>
          </a:stretch>
        </p:blipFill>
        <p:spPr>
          <a:xfrm>
            <a:off x="7119138" y="4887537"/>
            <a:ext cx="2606112" cy="19704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g338481fba69_0_39"/>
          <p:cNvSpPr txBox="1"/>
          <p:nvPr>
            <p:ph type="title"/>
          </p:nvPr>
        </p:nvSpPr>
        <p:spPr>
          <a:xfrm>
            <a:off x="581192" y="702156"/>
            <a:ext cx="11029500" cy="5304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a:solidFill>
                  <a:schemeClr val="accent1"/>
                </a:solidFill>
              </a:rPr>
              <a:t>RESULTS (Images):</a:t>
            </a:r>
            <a:endParaRPr/>
          </a:p>
        </p:txBody>
      </p:sp>
      <p:pic>
        <p:nvPicPr>
          <p:cNvPr id="167" name="Google Shape;167;g338481fba69_0_39"/>
          <p:cNvPicPr preferRelativeResize="0"/>
          <p:nvPr/>
        </p:nvPicPr>
        <p:blipFill>
          <a:blip r:embed="rId3">
            <a:alphaModFix/>
          </a:blip>
          <a:stretch>
            <a:fillRect/>
          </a:stretch>
        </p:blipFill>
        <p:spPr>
          <a:xfrm>
            <a:off x="195700" y="1499900"/>
            <a:ext cx="5279700" cy="3858226"/>
          </a:xfrm>
          <a:prstGeom prst="rect">
            <a:avLst/>
          </a:prstGeom>
          <a:noFill/>
          <a:ln>
            <a:noFill/>
          </a:ln>
        </p:spPr>
      </p:pic>
      <p:sp>
        <p:nvSpPr>
          <p:cNvPr id="168" name="Google Shape;168;g338481fba69_0_39"/>
          <p:cNvSpPr/>
          <p:nvPr/>
        </p:nvSpPr>
        <p:spPr>
          <a:xfrm rot="1915">
            <a:off x="5772201" y="3217352"/>
            <a:ext cx="538500" cy="628200"/>
          </a:xfrm>
          <a:prstGeom prst="rightArrow">
            <a:avLst>
              <a:gd fmla="val 50000" name="adj1"/>
              <a:gd fmla="val 50000" name="adj2"/>
            </a:avLst>
          </a:prstGeom>
          <a:solidFill>
            <a:srgbClr val="00FF00"/>
          </a:solidFill>
          <a:ln cap="flat" cmpd="sng" w="9525">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ibre Franklin"/>
              <a:ea typeface="Libre Franklin"/>
              <a:cs typeface="Libre Franklin"/>
              <a:sym typeface="Libre Franklin"/>
            </a:endParaRPr>
          </a:p>
        </p:txBody>
      </p:sp>
      <p:pic>
        <p:nvPicPr>
          <p:cNvPr id="169" name="Google Shape;169;g338481fba69_0_39"/>
          <p:cNvPicPr preferRelativeResize="0"/>
          <p:nvPr/>
        </p:nvPicPr>
        <p:blipFill>
          <a:blip r:embed="rId4">
            <a:alphaModFix/>
          </a:blip>
          <a:stretch>
            <a:fillRect/>
          </a:stretch>
        </p:blipFill>
        <p:spPr>
          <a:xfrm>
            <a:off x="6607500" y="1499900"/>
            <a:ext cx="5367150" cy="3858225"/>
          </a:xfrm>
          <a:prstGeom prst="rect">
            <a:avLst/>
          </a:prstGeom>
          <a:noFill/>
          <a:ln>
            <a:noFill/>
          </a:ln>
        </p:spPr>
      </p:pic>
      <p:sp>
        <p:nvSpPr>
          <p:cNvPr id="170" name="Google Shape;170;g338481fba69_0_39"/>
          <p:cNvSpPr txBox="1"/>
          <p:nvPr/>
        </p:nvSpPr>
        <p:spPr>
          <a:xfrm>
            <a:off x="271250" y="5487400"/>
            <a:ext cx="5086800" cy="1033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sz="2800">
                <a:solidFill>
                  <a:srgbClr val="3F3F3F"/>
                </a:solidFill>
                <a:latin typeface="Libre Franklin"/>
                <a:ea typeface="Libre Franklin"/>
                <a:cs typeface="Libre Franklin"/>
                <a:sym typeface="Libre Franklin"/>
              </a:rPr>
              <a:t>Original Image</a:t>
            </a:r>
            <a:endParaRPr b="1" sz="2800">
              <a:solidFill>
                <a:srgbClr val="3F3F3F"/>
              </a:solidFill>
              <a:latin typeface="Libre Franklin"/>
              <a:ea typeface="Libre Franklin"/>
              <a:cs typeface="Libre Franklin"/>
              <a:sym typeface="Libre Franklin"/>
            </a:endParaRPr>
          </a:p>
        </p:txBody>
      </p:sp>
      <p:sp>
        <p:nvSpPr>
          <p:cNvPr id="171" name="Google Shape;171;g338481fba69_0_39"/>
          <p:cNvSpPr txBox="1"/>
          <p:nvPr/>
        </p:nvSpPr>
        <p:spPr>
          <a:xfrm>
            <a:off x="6655025" y="5507675"/>
            <a:ext cx="5279700" cy="530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sz="2800">
                <a:solidFill>
                  <a:srgbClr val="3F3F3F"/>
                </a:solidFill>
                <a:latin typeface="Libre Franklin"/>
                <a:ea typeface="Libre Franklin"/>
                <a:cs typeface="Libre Franklin"/>
                <a:sym typeface="Libre Franklin"/>
              </a:rPr>
              <a:t>Encrypted Image</a:t>
            </a:r>
            <a:endParaRPr b="1" sz="2800">
              <a:solidFill>
                <a:srgbClr val="3F3F3F"/>
              </a:solidFill>
              <a:latin typeface="Libre Franklin"/>
              <a:ea typeface="Libre Franklin"/>
              <a:cs typeface="Libre Franklin"/>
              <a:sym typeface="Libre Franklin"/>
            </a:endParaRPr>
          </a:p>
        </p:txBody>
      </p:sp>
    </p:spTree>
  </p:cSld>
  <p:clrMapOvr>
    <a:masterClrMapping/>
  </p:clrMapOvr>
</p:sld>
</file>

<file path=ppt/theme/theme1.xml><?xml version="1.0" encoding="utf-8"?>
<a:theme xmlns:a="http://schemas.openxmlformats.org/drawingml/2006/main" xmlns:r="http://schemas.openxmlformats.org/officeDocument/2006/relationships"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2021-05-26T16:50:10Z</dcterms:created>
  <dc:creator>Vaibhav Ostwal</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