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Lesson Plan for Math Topic: Fractions (60 mins)</a:t>
            </a:r>
            <a:br/>
            <a:r>
              <a:t>Analogies and Laymanized Examples</a:t>
            </a:r>
            <a:br/>
            <a:br/>
            <a:r>
              <a:t>Analogy: Fractions are like slices of a pizza. If a pizza is cut into 8 slices and you eat 3, you have eaten 3/8 of the pizza.</a:t>
            </a:r>
            <a:br/>
            <a:r>
              <a:t>Example: If you have a chocolate bar divided into 4 pieces and you eat 1, you have consumed 1/4 of the chocolate.</a:t>
            </a: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Key Resources</a:t>
            </a:r>
            <a:br/>
            <a:br/>
            <a:r>
              <a:t>Props: Paper plates, scissors, colored markers for pizza designs.</a:t>
            </a:r>
            <a:br/>
            <a:r>
              <a:t>Background/Set: Decorate the classroom like a pizza shop with posters of fractions.</a:t>
            </a:r>
            <a:br/>
            <a:r>
              <a:t>Costume/Attire: Aprons and chef hats for students to wear during activities.</a:t>
            </a:r>
            <a:br/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Activities</a:t>
            </a:r>
            <a:br/>
            <a:br/>
            <a:r>
              <a:t>Dance/Music/SFX: Play upbeat music during the Pizza Fraction Game to create excitement.</a:t>
            </a:r>
            <a:br/>
            <a:r>
              <a:t>Food, Taste, and Scents: Use real pizza or pizza-flavored snacks to enhance the experience.</a:t>
            </a:r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Student/Teacher Roles (Kalaro)</a:t>
            </a:r>
            <a:br/>
            <a:br/>
            <a:r>
              <a:t>Students as Chefs: They will take charge of making and dividing the pizzas.</a:t>
            </a:r>
            <a:br/>
            <a:r>
              <a:t>Teacher as Pizza Manager: Guides and facilitates the activities, providing support when needed.</a:t>
            </a:r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Reflection and Discussion</a:t>
            </a:r>
            <a:br/>
            <a:br/>
            <a:r>
              <a:t>Discussion Questions: </a:t>
            </a:r>
            <a:br/>
            <a:r>
              <a:t>How did you decide on how to share the pizza?</a:t>
            </a:r>
            <a:br/>
            <a:r>
              <a:t>What strategies worked best in your groups for solving the fraction problems?</a:t>
            </a:r>
            <a:br/>
            <a:br/>
            <a:br/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Main Challenge (Summative Assessment)</a:t>
            </a:r>
            <a:br/>
            <a:br/>
            <a:r>
              <a:t>BOSS Challenge: Students must solve a series of fraction-related problems to help Pizza Town prepare for the festival. Success means everyone gets a fair slice of pizza.</a:t>
            </a:r>
            <a:br/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What’s In It For You?/ Why is this relevant?</a:t>
            </a:r>
            <a:br/>
            <a:br/>
            <a:r>
              <a:t>Understanding fractions is not just about math; it helps in real-life scenarios, like cooking or dividing resources fairly, aligning with the UN SDG of reduced inequalities.</a:t>
            </a:r>
            <a:br/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Bonus Challenge</a:t>
            </a:r>
            <a:br/>
            <a:br/>
            <a:r>
              <a:t>PISA Creative Thinking Format: Design a new pizza recipe that incorporates fractions. How will you share it among your friends? Create a plan for equitable distribution.</a:t>
            </a:r>
            <a:br/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Rewards and Badges</a:t>
            </a:r>
            <a:br/>
            <a:br/>
            <a:r>
              <a:t>Achievements: Unlock badges for collaboration, problem-solving, and creativity throughout the activities.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Teaching and Learning Activities</a:t>
            </a:r>
            <a:br/>
            <a:br/>
            <a:r>
              <a:t>Activity 1: Pizza Fraction Game - Use paper plates to simulate pizzas. Students will cut out “slices” to represent various fractions and share with classmates.</a:t>
            </a:r>
            <a:br/>
            <a:r>
              <a:t>Activity 2: Fraction Relay Race - Teams race to match fraction cards with their corresponding visual representations (e.g., pie charts).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Assessments</a:t>
            </a:r>
            <a:br/>
            <a:br/>
            <a:r>
              <a:t>Gamified Quiz: Fraction Quest - A digital quiz where students answer fraction problems to "unlock" parts of a pizza graphic. Each correct answer adds a slice to their pizza.</a:t>
            </a:r>
            <a:br/>
            <a:r>
              <a:t>Exam: Fraction Challenge - A series of problems where students must identify and create fractions using real-world examples.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Key Moral Lesson/Values</a:t>
            </a:r>
            <a:br/>
            <a:br/>
            <a:r>
              <a:t>Value: Sharing and teamwork are essential. Just like sharing a pizza requires cooperation, working together in math fosters a supportive learning environment.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Key Story/Premise</a:t>
            </a:r>
            <a:br/>
            <a:br/>
            <a:r>
              <a:t>Story: In Pizza Town, the citizens need to divide their pizzas fairly during a festival. Students help them by solving fraction problems to ensure everyone gets their fair share.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Key Plot/Conflict/Obstacle</a:t>
            </a:r>
            <a:br/>
            <a:br/>
            <a:r>
              <a:t>Conflict: The townspeople can’t agree on how to slice the pizzas. Students must solve fraction-based problems to determine the best way to divide the pizzas so everyone is happy.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Learning Objectives and Verb-Based Game Mechanics</a:t>
            </a:r>
            <a:br/>
            <a:br/>
            <a:r>
              <a:t>Objective 1: Students will be able to simplify fractions (Game Mechanic: Simplification Challenge - students race to simplify fractions on flashcards).</a:t>
            </a:r>
            <a:br/>
            <a:r>
              <a:t>Objective 2: Students will compare fractions (Game Mechanic: Fraction Balance - students must balance two fractions on a scale).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Player Types (Segmentation)</a:t>
            </a:r>
            <a:br/>
            <a:br/>
            <a:r>
              <a:t>Killer: Competitive fraction battles - students solve problems to "defeat" opponents.</a:t>
            </a:r>
            <a:br/>
            <a:r>
              <a:t>Achiever: Fraction mastery badges - students earn badges for completing levels of difficulty.</a:t>
            </a:r>
            <a:br/>
            <a:r>
              <a:t>Explorer: Fraction scavenger hunt - students find items representing different fractions around the classroom.</a:t>
            </a:r>
            <a:br/>
            <a:r>
              <a:t>Socializer: Group pizza-making activity - students work together to create a pizza with different fraction toppings.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br/>
            <a:r>
              <a:t>Life Skills, Soft Skills, Creative Skills Application</a:t>
            </a:r>
            <a:br/>
            <a:br/>
            <a:r>
              <a:t>Skills Focus: Collaboration, critical thinking, and creativity through group activities and problem-solving tasks.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