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1FF98-C182-4FC7-A386-FAE920CD2681}" v="33" dt="2020-02-14T12:06:25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98" d="100"/>
          <a:sy n="98" d="100"/>
        </p:scale>
        <p:origin x="677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kyu Park" userId="7f22486d6f02dc66" providerId="LiveId" clId="{7081FF98-C182-4FC7-A386-FAE920CD2681}"/>
    <pc:docChg chg="undo custSel addSld modSld">
      <pc:chgData name="Changkyu Park" userId="7f22486d6f02dc66" providerId="LiveId" clId="{7081FF98-C182-4FC7-A386-FAE920CD2681}" dt="2020-02-14T12:07:19.977" v="248" actId="1076"/>
      <pc:docMkLst>
        <pc:docMk/>
      </pc:docMkLst>
      <pc:sldChg chg="addSp modSp">
        <pc:chgData name="Changkyu Park" userId="7f22486d6f02dc66" providerId="LiveId" clId="{7081FF98-C182-4FC7-A386-FAE920CD2681}" dt="2020-02-14T10:48:17.107" v="144" actId="1037"/>
        <pc:sldMkLst>
          <pc:docMk/>
          <pc:sldMk cId="2774149687" sldId="256"/>
        </pc:sldMkLst>
        <pc:spChg chg="add mod">
          <ac:chgData name="Changkyu Park" userId="7f22486d6f02dc66" providerId="LiveId" clId="{7081FF98-C182-4FC7-A386-FAE920CD2681}" dt="2020-02-14T10:43:26.615" v="38" actId="1036"/>
          <ac:spMkLst>
            <pc:docMk/>
            <pc:sldMk cId="2774149687" sldId="256"/>
            <ac:spMk id="2" creationId="{93DA6212-5A94-46BB-9A80-DDF8E95481E2}"/>
          </ac:spMkLst>
        </pc:spChg>
        <pc:spChg chg="mod">
          <ac:chgData name="Changkyu Park" userId="7f22486d6f02dc66" providerId="LiveId" clId="{7081FF98-C182-4FC7-A386-FAE920CD2681}" dt="2020-02-14T10:45:21.419" v="58" actId="403"/>
          <ac:spMkLst>
            <pc:docMk/>
            <pc:sldMk cId="2774149687" sldId="256"/>
            <ac:spMk id="82" creationId="{049D8A02-26CC-4C4A-B593-BBE7F70F3B0C}"/>
          </ac:spMkLst>
        </pc:spChg>
        <pc:spChg chg="mod">
          <ac:chgData name="Changkyu Park" userId="7f22486d6f02dc66" providerId="LiveId" clId="{7081FF98-C182-4FC7-A386-FAE920CD2681}" dt="2020-02-14T10:45:13.938" v="56" actId="403"/>
          <ac:spMkLst>
            <pc:docMk/>
            <pc:sldMk cId="2774149687" sldId="256"/>
            <ac:spMk id="83" creationId="{4B61A5B8-26F3-4EB7-BC05-0E9FC62FFA49}"/>
          </ac:spMkLst>
        </pc:spChg>
        <pc:spChg chg="mod">
          <ac:chgData name="Changkyu Park" userId="7f22486d6f02dc66" providerId="LiveId" clId="{7081FF98-C182-4FC7-A386-FAE920CD2681}" dt="2020-02-14T10:45:18.155" v="57" actId="403"/>
          <ac:spMkLst>
            <pc:docMk/>
            <pc:sldMk cId="2774149687" sldId="256"/>
            <ac:spMk id="86" creationId="{3B3CF626-8F1E-4C1F-BFE1-3318365CF0D2}"/>
          </ac:spMkLst>
        </pc:spChg>
        <pc:spChg chg="add mod">
          <ac:chgData name="Changkyu Park" userId="7f22486d6f02dc66" providerId="LiveId" clId="{7081FF98-C182-4FC7-A386-FAE920CD2681}" dt="2020-02-14T10:42:43.253" v="19" actId="1076"/>
          <ac:spMkLst>
            <pc:docMk/>
            <pc:sldMk cId="2774149687" sldId="256"/>
            <ac:spMk id="103" creationId="{B96B5F16-3969-4A7A-9CDA-B388CBB64EFC}"/>
          </ac:spMkLst>
        </pc:spChg>
        <pc:spChg chg="add mod">
          <ac:chgData name="Changkyu Park" userId="7f22486d6f02dc66" providerId="LiveId" clId="{7081FF98-C182-4FC7-A386-FAE920CD2681}" dt="2020-02-14T10:42:45.079" v="21" actId="1076"/>
          <ac:spMkLst>
            <pc:docMk/>
            <pc:sldMk cId="2774149687" sldId="256"/>
            <ac:spMk id="104" creationId="{3F41B37E-3081-44C8-9447-4FE4A8C4FD65}"/>
          </ac:spMkLst>
        </pc:spChg>
        <pc:spChg chg="add mod">
          <ac:chgData name="Changkyu Park" userId="7f22486d6f02dc66" providerId="LiveId" clId="{7081FF98-C182-4FC7-A386-FAE920CD2681}" dt="2020-02-14T10:42:46.672" v="23" actId="1076"/>
          <ac:spMkLst>
            <pc:docMk/>
            <pc:sldMk cId="2774149687" sldId="256"/>
            <ac:spMk id="105" creationId="{3B2C833C-B6D3-4F15-B7A2-A31E19C5CDE2}"/>
          </ac:spMkLst>
        </pc:spChg>
        <pc:spChg chg="add mod">
          <ac:chgData name="Changkyu Park" userId="7f22486d6f02dc66" providerId="LiveId" clId="{7081FF98-C182-4FC7-A386-FAE920CD2681}" dt="2020-02-14T10:42:48.358" v="25" actId="1076"/>
          <ac:spMkLst>
            <pc:docMk/>
            <pc:sldMk cId="2774149687" sldId="256"/>
            <ac:spMk id="106" creationId="{3FCBB079-3576-4321-9462-C4646E630031}"/>
          </ac:spMkLst>
        </pc:spChg>
        <pc:spChg chg="add mod">
          <ac:chgData name="Changkyu Park" userId="7f22486d6f02dc66" providerId="LiveId" clId="{7081FF98-C182-4FC7-A386-FAE920CD2681}" dt="2020-02-14T10:42:51.097" v="27" actId="1076"/>
          <ac:spMkLst>
            <pc:docMk/>
            <pc:sldMk cId="2774149687" sldId="256"/>
            <ac:spMk id="107" creationId="{546AC2DD-FF2B-4DF1-8F04-E03CF40DFA99}"/>
          </ac:spMkLst>
        </pc:spChg>
        <pc:spChg chg="add mod">
          <ac:chgData name="Changkyu Park" userId="7f22486d6f02dc66" providerId="LiveId" clId="{7081FF98-C182-4FC7-A386-FAE920CD2681}" dt="2020-02-14T10:42:54.183" v="29" actId="1076"/>
          <ac:spMkLst>
            <pc:docMk/>
            <pc:sldMk cId="2774149687" sldId="256"/>
            <ac:spMk id="108" creationId="{BD11BF83-C2F5-4AB7-9100-3BC95F83D456}"/>
          </ac:spMkLst>
        </pc:spChg>
        <pc:spChg chg="add mod">
          <ac:chgData name="Changkyu Park" userId="7f22486d6f02dc66" providerId="LiveId" clId="{7081FF98-C182-4FC7-A386-FAE920CD2681}" dt="2020-02-14T10:42:58.400" v="31" actId="1076"/>
          <ac:spMkLst>
            <pc:docMk/>
            <pc:sldMk cId="2774149687" sldId="256"/>
            <ac:spMk id="109" creationId="{2F3106E7-03B3-41D7-B920-0057B2A953B8}"/>
          </ac:spMkLst>
        </pc:spChg>
        <pc:spChg chg="add mod">
          <ac:chgData name="Changkyu Park" userId="7f22486d6f02dc66" providerId="LiveId" clId="{7081FF98-C182-4FC7-A386-FAE920CD2681}" dt="2020-02-14T10:43:06.501" v="33" actId="1076"/>
          <ac:spMkLst>
            <pc:docMk/>
            <pc:sldMk cId="2774149687" sldId="256"/>
            <ac:spMk id="110" creationId="{985475B5-68AB-4ECE-8505-223F5D20F5CA}"/>
          </ac:spMkLst>
        </pc:spChg>
        <pc:spChg chg="add mod">
          <ac:chgData name="Changkyu Park" userId="7f22486d6f02dc66" providerId="LiveId" clId="{7081FF98-C182-4FC7-A386-FAE920CD2681}" dt="2020-02-14T10:43:11.751" v="35" actId="1076"/>
          <ac:spMkLst>
            <pc:docMk/>
            <pc:sldMk cId="2774149687" sldId="256"/>
            <ac:spMk id="111" creationId="{4AA77C36-0440-41C5-8280-B6614B381320}"/>
          </ac:spMkLst>
        </pc:spChg>
        <pc:spChg chg="mod">
          <ac:chgData name="Changkyu Park" userId="7f22486d6f02dc66" providerId="LiveId" clId="{7081FF98-C182-4FC7-A386-FAE920CD2681}" dt="2020-02-13T18:18:24.356" v="10" actId="1036"/>
          <ac:spMkLst>
            <pc:docMk/>
            <pc:sldMk cId="2774149687" sldId="256"/>
            <ac:spMk id="262" creationId="{113B75B2-D7B2-4CFE-A1D0-7448952DD4BB}"/>
          </ac:spMkLst>
        </pc:spChg>
        <pc:spChg chg="mod">
          <ac:chgData name="Changkyu Park" userId="7f22486d6f02dc66" providerId="LiveId" clId="{7081FF98-C182-4FC7-A386-FAE920CD2681}" dt="2020-02-14T10:44:57.789" v="52" actId="14100"/>
          <ac:spMkLst>
            <pc:docMk/>
            <pc:sldMk cId="2774149687" sldId="256"/>
            <ac:spMk id="376" creationId="{057F56E8-BB08-43EB-AA80-F869B880CBBF}"/>
          </ac:spMkLst>
        </pc:spChg>
        <pc:spChg chg="mod">
          <ac:chgData name="Changkyu Park" userId="7f22486d6f02dc66" providerId="LiveId" clId="{7081FF98-C182-4FC7-A386-FAE920CD2681}" dt="2020-02-14T10:47:41.566" v="125" actId="1037"/>
          <ac:spMkLst>
            <pc:docMk/>
            <pc:sldMk cId="2774149687" sldId="256"/>
            <ac:spMk id="377" creationId="{6D2C5F52-BF32-4DDC-817B-ABA4351DDECD}"/>
          </ac:spMkLst>
        </pc:spChg>
        <pc:spChg chg="mod">
          <ac:chgData name="Changkyu Park" userId="7f22486d6f02dc66" providerId="LiveId" clId="{7081FF98-C182-4FC7-A386-FAE920CD2681}" dt="2020-02-14T10:45:36.862" v="75" actId="1035"/>
          <ac:spMkLst>
            <pc:docMk/>
            <pc:sldMk cId="2774149687" sldId="256"/>
            <ac:spMk id="378" creationId="{F04CD338-F9F2-4C6D-A6DB-93CF4F8396B3}"/>
          </ac:spMkLst>
        </pc:spChg>
        <pc:spChg chg="mod">
          <ac:chgData name="Changkyu Park" userId="7f22486d6f02dc66" providerId="LiveId" clId="{7081FF98-C182-4FC7-A386-FAE920CD2681}" dt="2020-02-14T10:47:50.927" v="130" actId="1037"/>
          <ac:spMkLst>
            <pc:docMk/>
            <pc:sldMk cId="2774149687" sldId="256"/>
            <ac:spMk id="379" creationId="{EA7971B9-A33A-48C9-8B42-30D424B989EC}"/>
          </ac:spMkLst>
        </pc:spChg>
        <pc:spChg chg="mod">
          <ac:chgData name="Changkyu Park" userId="7f22486d6f02dc66" providerId="LiveId" clId="{7081FF98-C182-4FC7-A386-FAE920CD2681}" dt="2020-02-14T10:44:43.645" v="48" actId="14100"/>
          <ac:spMkLst>
            <pc:docMk/>
            <pc:sldMk cId="2774149687" sldId="256"/>
            <ac:spMk id="380" creationId="{E98F1BF0-399D-4DAB-9F8D-A3447C1AF2CF}"/>
          </ac:spMkLst>
        </pc:spChg>
        <pc:spChg chg="mod">
          <ac:chgData name="Changkyu Park" userId="7f22486d6f02dc66" providerId="LiveId" clId="{7081FF98-C182-4FC7-A386-FAE920CD2681}" dt="2020-02-14T10:44:32.571" v="45" actId="1037"/>
          <ac:spMkLst>
            <pc:docMk/>
            <pc:sldMk cId="2774149687" sldId="256"/>
            <ac:spMk id="389" creationId="{72147B73-5F83-4853-BA2A-05963FDA70B6}"/>
          </ac:spMkLst>
        </pc:spChg>
        <pc:spChg chg="mod">
          <ac:chgData name="Changkyu Park" userId="7f22486d6f02dc66" providerId="LiveId" clId="{7081FF98-C182-4FC7-A386-FAE920CD2681}" dt="2020-02-14T10:48:17.107" v="144" actId="1037"/>
          <ac:spMkLst>
            <pc:docMk/>
            <pc:sldMk cId="2774149687" sldId="256"/>
            <ac:spMk id="394" creationId="{D9F788E3-F93F-4558-A82C-C2168093DE85}"/>
          </ac:spMkLst>
        </pc:spChg>
        <pc:spChg chg="mod">
          <ac:chgData name="Changkyu Park" userId="7f22486d6f02dc66" providerId="LiveId" clId="{7081FF98-C182-4FC7-A386-FAE920CD2681}" dt="2020-02-14T10:44:25.928" v="40" actId="14100"/>
          <ac:spMkLst>
            <pc:docMk/>
            <pc:sldMk cId="2774149687" sldId="256"/>
            <ac:spMk id="401" creationId="{9E73A239-E365-4FC1-AA93-599EAED52E1B}"/>
          </ac:spMkLst>
        </pc:spChg>
        <pc:cxnChg chg="mod">
          <ac:chgData name="Changkyu Park" userId="7f22486d6f02dc66" providerId="LiveId" clId="{7081FF98-C182-4FC7-A386-FAE920CD2681}" dt="2020-02-14T10:47:18.987" v="116" actId="14100"/>
          <ac:cxnSpMkLst>
            <pc:docMk/>
            <pc:sldMk cId="2774149687" sldId="256"/>
            <ac:cxnSpMk id="334" creationId="{7DBFCBD2-82B4-406E-8025-7BE624ED1591}"/>
          </ac:cxnSpMkLst>
        </pc:cxnChg>
        <pc:cxnChg chg="mod">
          <ac:chgData name="Changkyu Park" userId="7f22486d6f02dc66" providerId="LiveId" clId="{7081FF98-C182-4FC7-A386-FAE920CD2681}" dt="2020-02-14T10:45:44.099" v="76" actId="14100"/>
          <ac:cxnSpMkLst>
            <pc:docMk/>
            <pc:sldMk cId="2774149687" sldId="256"/>
            <ac:cxnSpMk id="338" creationId="{F2D74DBE-2D3E-4586-A31A-41A2A4FE623D}"/>
          </ac:cxnSpMkLst>
        </pc:cxnChg>
        <pc:cxnChg chg="ord">
          <ac:chgData name="Changkyu Park" userId="7f22486d6f02dc66" providerId="LiveId" clId="{7081FF98-C182-4FC7-A386-FAE920CD2681}" dt="2020-02-14T10:43:14.973" v="36" actId="166"/>
          <ac:cxnSpMkLst>
            <pc:docMk/>
            <pc:sldMk cId="2774149687" sldId="256"/>
            <ac:cxnSpMk id="345" creationId="{FC471F9D-58CD-43AD-8FD6-C6B5F067D32B}"/>
          </ac:cxnSpMkLst>
        </pc:cxnChg>
        <pc:cxnChg chg="mod">
          <ac:chgData name="Changkyu Park" userId="7f22486d6f02dc66" providerId="LiveId" clId="{7081FF98-C182-4FC7-A386-FAE920CD2681}" dt="2020-02-14T10:48:11.291" v="137" actId="1035"/>
          <ac:cxnSpMkLst>
            <pc:docMk/>
            <pc:sldMk cId="2774149687" sldId="256"/>
            <ac:cxnSpMk id="349" creationId="{F4969AEE-3E14-454D-BAC3-D583AC3DB95E}"/>
          </ac:cxnSpMkLst>
        </pc:cxnChg>
        <pc:cxnChg chg="mod">
          <ac:chgData name="Changkyu Park" userId="7f22486d6f02dc66" providerId="LiveId" clId="{7081FF98-C182-4FC7-A386-FAE920CD2681}" dt="2020-02-14T10:47:25.781" v="117" actId="14100"/>
          <ac:cxnSpMkLst>
            <pc:docMk/>
            <pc:sldMk cId="2774149687" sldId="256"/>
            <ac:cxnSpMk id="367" creationId="{A1830692-5996-487B-B05C-159C32CBBC4F}"/>
          </ac:cxnSpMkLst>
        </pc:cxnChg>
        <pc:cxnChg chg="mod">
          <ac:chgData name="Changkyu Park" userId="7f22486d6f02dc66" providerId="LiveId" clId="{7081FF98-C182-4FC7-A386-FAE920CD2681}" dt="2020-02-14T10:47:29.919" v="118" actId="14100"/>
          <ac:cxnSpMkLst>
            <pc:docMk/>
            <pc:sldMk cId="2774149687" sldId="256"/>
            <ac:cxnSpMk id="369" creationId="{6E4CD1B5-0B67-47FC-BC80-80FC0B1EDE2B}"/>
          </ac:cxnSpMkLst>
        </pc:cxnChg>
        <pc:cxnChg chg="mod">
          <ac:chgData name="Changkyu Park" userId="7f22486d6f02dc66" providerId="LiveId" clId="{7081FF98-C182-4FC7-A386-FAE920CD2681}" dt="2020-02-14T10:47:33.880" v="119" actId="14100"/>
          <ac:cxnSpMkLst>
            <pc:docMk/>
            <pc:sldMk cId="2774149687" sldId="256"/>
            <ac:cxnSpMk id="371" creationId="{83821D4A-CB26-49B5-AB9A-78ECE594B821}"/>
          </ac:cxnSpMkLst>
        </pc:cxnChg>
        <pc:cxnChg chg="mod">
          <ac:chgData name="Changkyu Park" userId="7f22486d6f02dc66" providerId="LiveId" clId="{7081FF98-C182-4FC7-A386-FAE920CD2681}" dt="2020-02-14T10:47:36.964" v="120" actId="14100"/>
          <ac:cxnSpMkLst>
            <pc:docMk/>
            <pc:sldMk cId="2774149687" sldId="256"/>
            <ac:cxnSpMk id="373" creationId="{7785FA98-27EE-4460-8A37-6DAD9E5FA1CB}"/>
          </ac:cxnSpMkLst>
        </pc:cxnChg>
      </pc:sldChg>
      <pc:sldChg chg="addSp delSp modSp add">
        <pc:chgData name="Changkyu Park" userId="7f22486d6f02dc66" providerId="LiveId" clId="{7081FF98-C182-4FC7-A386-FAE920CD2681}" dt="2020-02-14T12:07:19.977" v="248" actId="1076"/>
        <pc:sldMkLst>
          <pc:docMk/>
          <pc:sldMk cId="309567274" sldId="260"/>
        </pc:sldMkLst>
        <pc:spChg chg="del">
          <ac:chgData name="Changkyu Park" userId="7f22486d6f02dc66" providerId="LiveId" clId="{7081FF98-C182-4FC7-A386-FAE920CD2681}" dt="2020-02-14T12:00:33.553" v="147" actId="478"/>
          <ac:spMkLst>
            <pc:docMk/>
            <pc:sldMk cId="309567274" sldId="260"/>
            <ac:spMk id="2" creationId="{C4241751-36EB-4116-BD50-869C1059F3AE}"/>
          </ac:spMkLst>
        </pc:spChg>
        <pc:spChg chg="del">
          <ac:chgData name="Changkyu Park" userId="7f22486d6f02dc66" providerId="LiveId" clId="{7081FF98-C182-4FC7-A386-FAE920CD2681}" dt="2020-02-14T12:00:32.136" v="146" actId="478"/>
          <ac:spMkLst>
            <pc:docMk/>
            <pc:sldMk cId="309567274" sldId="260"/>
            <ac:spMk id="3" creationId="{27C6C8ED-B076-4225-A326-CBFE1BD7E033}"/>
          </ac:spMkLst>
        </pc:spChg>
        <pc:spChg chg="add mod">
          <ac:chgData name="Changkyu Park" userId="7f22486d6f02dc66" providerId="LiveId" clId="{7081FF98-C182-4FC7-A386-FAE920CD2681}" dt="2020-02-14T12:02:06.323" v="159" actId="2085"/>
          <ac:spMkLst>
            <pc:docMk/>
            <pc:sldMk cId="309567274" sldId="260"/>
            <ac:spMk id="8" creationId="{A31F6EA6-2447-47FA-B0C5-05619FF7331C}"/>
          </ac:spMkLst>
        </pc:spChg>
        <pc:spChg chg="add mod">
          <ac:chgData name="Changkyu Park" userId="7f22486d6f02dc66" providerId="LiveId" clId="{7081FF98-C182-4FC7-A386-FAE920CD2681}" dt="2020-02-14T12:02:11.092" v="161" actId="1076"/>
          <ac:spMkLst>
            <pc:docMk/>
            <pc:sldMk cId="309567274" sldId="260"/>
            <ac:spMk id="9" creationId="{AC303E34-E0EF-42FD-9F60-9699B4F9CC84}"/>
          </ac:spMkLst>
        </pc:spChg>
        <pc:spChg chg="add mod">
          <ac:chgData name="Changkyu Park" userId="7f22486d6f02dc66" providerId="LiveId" clId="{7081FF98-C182-4FC7-A386-FAE920CD2681}" dt="2020-02-14T12:03:19.513" v="192" actId="403"/>
          <ac:spMkLst>
            <pc:docMk/>
            <pc:sldMk cId="309567274" sldId="260"/>
            <ac:spMk id="10" creationId="{4C564BED-6077-4DB7-8C71-374BE2675DB0}"/>
          </ac:spMkLst>
        </pc:spChg>
        <pc:spChg chg="add mod">
          <ac:chgData name="Changkyu Park" userId="7f22486d6f02dc66" providerId="LiveId" clId="{7081FF98-C182-4FC7-A386-FAE920CD2681}" dt="2020-02-14T12:03:22.099" v="193" actId="403"/>
          <ac:spMkLst>
            <pc:docMk/>
            <pc:sldMk cId="309567274" sldId="260"/>
            <ac:spMk id="11" creationId="{FC9B9882-5FE7-4A55-BF0B-3F8A45432C13}"/>
          </ac:spMkLst>
        </pc:spChg>
        <pc:spChg chg="add mod">
          <ac:chgData name="Changkyu Park" userId="7f22486d6f02dc66" providerId="LiveId" clId="{7081FF98-C182-4FC7-A386-FAE920CD2681}" dt="2020-02-14T12:02:53.741" v="181" actId="2085"/>
          <ac:spMkLst>
            <pc:docMk/>
            <pc:sldMk cId="309567274" sldId="260"/>
            <ac:spMk id="12" creationId="{B6381766-494F-4040-BD79-B6E8A4A1A23C}"/>
          </ac:spMkLst>
        </pc:spChg>
        <pc:spChg chg="add mod">
          <ac:chgData name="Changkyu Park" userId="7f22486d6f02dc66" providerId="LiveId" clId="{7081FF98-C182-4FC7-A386-FAE920CD2681}" dt="2020-02-14T12:03:16.288" v="191" actId="403"/>
          <ac:spMkLst>
            <pc:docMk/>
            <pc:sldMk cId="309567274" sldId="260"/>
            <ac:spMk id="14" creationId="{B46ECC50-0610-436F-B94C-9A82D88E93BC}"/>
          </ac:spMkLst>
        </pc:spChg>
        <pc:spChg chg="add mod">
          <ac:chgData name="Changkyu Park" userId="7f22486d6f02dc66" providerId="LiveId" clId="{7081FF98-C182-4FC7-A386-FAE920CD2681}" dt="2020-02-14T12:07:19.977" v="248" actId="1076"/>
          <ac:spMkLst>
            <pc:docMk/>
            <pc:sldMk cId="309567274" sldId="260"/>
            <ac:spMk id="21" creationId="{C61E0D8C-98E1-4E83-B5A4-30A8A0A0EC9F}"/>
          </ac:spMkLst>
        </pc:spChg>
        <pc:spChg chg="add mod">
          <ac:chgData name="Changkyu Park" userId="7f22486d6f02dc66" providerId="LiveId" clId="{7081FF98-C182-4FC7-A386-FAE920CD2681}" dt="2020-02-14T12:07:13.168" v="246" actId="1076"/>
          <ac:spMkLst>
            <pc:docMk/>
            <pc:sldMk cId="309567274" sldId="260"/>
            <ac:spMk id="22" creationId="{50C9C86D-DE5F-40AC-B3AA-56BE29EAD701}"/>
          </ac:spMkLst>
        </pc:spChg>
        <pc:spChg chg="add del mod">
          <ac:chgData name="Changkyu Park" userId="7f22486d6f02dc66" providerId="LiveId" clId="{7081FF98-C182-4FC7-A386-FAE920CD2681}" dt="2020-02-14T12:06:59.565" v="243" actId="478"/>
          <ac:spMkLst>
            <pc:docMk/>
            <pc:sldMk cId="309567274" sldId="260"/>
            <ac:spMk id="23" creationId="{4769373B-E6E9-46A5-AE4E-4AB88FB77455}"/>
          </ac:spMkLst>
        </pc:spChg>
        <pc:spChg chg="add del mod">
          <ac:chgData name="Changkyu Park" userId="7f22486d6f02dc66" providerId="LiveId" clId="{7081FF98-C182-4FC7-A386-FAE920CD2681}" dt="2020-02-14T12:06:58.938" v="242" actId="478"/>
          <ac:spMkLst>
            <pc:docMk/>
            <pc:sldMk cId="309567274" sldId="260"/>
            <ac:spMk id="24" creationId="{F67CD9A8-82C0-4462-B360-56CA562F1D39}"/>
          </ac:spMkLst>
        </pc:spChg>
        <pc:picChg chg="add mod">
          <ac:chgData name="Changkyu Park" userId="7f22486d6f02dc66" providerId="LiveId" clId="{7081FF98-C182-4FC7-A386-FAE920CD2681}" dt="2020-02-14T12:05:48.838" v="220" actId="1076"/>
          <ac:picMkLst>
            <pc:docMk/>
            <pc:sldMk cId="309567274" sldId="260"/>
            <ac:picMk id="5" creationId="{32FAA133-C2F8-4230-875F-3390C1AF5D37}"/>
          </ac:picMkLst>
        </pc:picChg>
        <pc:picChg chg="add del">
          <ac:chgData name="Changkyu Park" userId="7f22486d6f02dc66" providerId="LiveId" clId="{7081FF98-C182-4FC7-A386-FAE920CD2681}" dt="2020-02-14T12:02:58.897" v="183"/>
          <ac:picMkLst>
            <pc:docMk/>
            <pc:sldMk cId="309567274" sldId="260"/>
            <ac:picMk id="13" creationId="{34D8B45F-2F49-4D57-879E-AD69588F385D}"/>
          </ac:picMkLst>
        </pc:picChg>
        <pc:cxnChg chg="add mod">
          <ac:chgData name="Changkyu Park" userId="7f22486d6f02dc66" providerId="LiveId" clId="{7081FF98-C182-4FC7-A386-FAE920CD2681}" dt="2020-02-14T12:01:44.518" v="156" actId="692"/>
          <ac:cxnSpMkLst>
            <pc:docMk/>
            <pc:sldMk cId="309567274" sldId="260"/>
            <ac:cxnSpMk id="7" creationId="{3EECB811-B4D9-4A17-BF2B-9AAB65F8537C}"/>
          </ac:cxnSpMkLst>
        </pc:cxnChg>
        <pc:cxnChg chg="add mod">
          <ac:chgData name="Changkyu Park" userId="7f22486d6f02dc66" providerId="LiveId" clId="{7081FF98-C182-4FC7-A386-FAE920CD2681}" dt="2020-02-14T12:07:17.610" v="247" actId="14100"/>
          <ac:cxnSpMkLst>
            <pc:docMk/>
            <pc:sldMk cId="309567274" sldId="260"/>
            <ac:cxnSpMk id="16" creationId="{0219A46A-1A74-4DC0-B6FE-9453674C6849}"/>
          </ac:cxnSpMkLst>
        </pc:cxnChg>
        <pc:cxnChg chg="add mod">
          <ac:chgData name="Changkyu Park" userId="7f22486d6f02dc66" providerId="LiveId" clId="{7081FF98-C182-4FC7-A386-FAE920CD2681}" dt="2020-02-14T12:07:11.080" v="245" actId="14100"/>
          <ac:cxnSpMkLst>
            <pc:docMk/>
            <pc:sldMk cId="309567274" sldId="260"/>
            <ac:cxnSpMk id="18" creationId="{C9E2B6A2-2A4F-43A6-B441-BA8CE78315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8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2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F0E8-0843-4BFD-9E14-8611BA0237C2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676E7B7-7830-4C9E-B5E6-010D71E680F5}"/>
              </a:ext>
            </a:extLst>
          </p:cNvPr>
          <p:cNvCxnSpPr>
            <a:cxnSpLocks/>
          </p:cNvCxnSpPr>
          <p:nvPr/>
        </p:nvCxnSpPr>
        <p:spPr>
          <a:xfrm flipH="1">
            <a:off x="6449984" y="2788728"/>
            <a:ext cx="472623" cy="16534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B7E7299-06E7-46E9-819C-90A09715781F}"/>
              </a:ext>
            </a:extLst>
          </p:cNvPr>
          <p:cNvCxnSpPr>
            <a:cxnSpLocks/>
          </p:cNvCxnSpPr>
          <p:nvPr/>
        </p:nvCxnSpPr>
        <p:spPr>
          <a:xfrm>
            <a:off x="4279556" y="2572835"/>
            <a:ext cx="0" cy="10080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882B81-F73A-4124-8CB8-85413330D179}"/>
              </a:ext>
            </a:extLst>
          </p:cNvPr>
          <p:cNvCxnSpPr>
            <a:cxnSpLocks/>
          </p:cNvCxnSpPr>
          <p:nvPr/>
        </p:nvCxnSpPr>
        <p:spPr>
          <a:xfrm flipV="1">
            <a:off x="1103704" y="1622507"/>
            <a:ext cx="1272899" cy="9545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78BE36-7C8D-4C39-888E-78D36F3DF3E2}"/>
              </a:ext>
            </a:extLst>
          </p:cNvPr>
          <p:cNvCxnSpPr>
            <a:cxnSpLocks/>
          </p:cNvCxnSpPr>
          <p:nvPr/>
        </p:nvCxnSpPr>
        <p:spPr>
          <a:xfrm flipV="1">
            <a:off x="2368619" y="1625003"/>
            <a:ext cx="5389407" cy="8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15A430-4CC0-446B-B9F5-DAA53A2508BF}"/>
              </a:ext>
            </a:extLst>
          </p:cNvPr>
          <p:cNvCxnSpPr>
            <a:cxnSpLocks/>
          </p:cNvCxnSpPr>
          <p:nvPr/>
        </p:nvCxnSpPr>
        <p:spPr>
          <a:xfrm flipV="1">
            <a:off x="6962221" y="1628329"/>
            <a:ext cx="789734" cy="9486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DD1307-A97F-4973-A9FC-5C04936EC85A}"/>
              </a:ext>
            </a:extLst>
          </p:cNvPr>
          <p:cNvCxnSpPr>
            <a:cxnSpLocks/>
          </p:cNvCxnSpPr>
          <p:nvPr/>
        </p:nvCxnSpPr>
        <p:spPr>
          <a:xfrm flipV="1">
            <a:off x="6977941" y="1628330"/>
            <a:ext cx="772991" cy="1354663"/>
          </a:xfrm>
          <a:prstGeom prst="line">
            <a:avLst/>
          </a:prstGeom>
          <a:ln w="190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759AE0B6-6F27-41F4-A3D0-6E9E80EF4181}"/>
              </a:ext>
            </a:extLst>
          </p:cNvPr>
          <p:cNvSpPr/>
          <p:nvPr/>
        </p:nvSpPr>
        <p:spPr>
          <a:xfrm rot="5400000">
            <a:off x="3834569" y="-196511"/>
            <a:ext cx="413072" cy="595176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4A0B8E4-D04E-4AC8-A5A4-31C999D727F8}"/>
              </a:ext>
            </a:extLst>
          </p:cNvPr>
          <p:cNvSpPr/>
          <p:nvPr/>
        </p:nvSpPr>
        <p:spPr>
          <a:xfrm flipH="1" flipV="1">
            <a:off x="4231749" y="2524612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9D8A02-26CC-4C4A-B593-BBE7F70F3B0C}"/>
              </a:ext>
            </a:extLst>
          </p:cNvPr>
          <p:cNvSpPr txBox="1"/>
          <p:nvPr/>
        </p:nvSpPr>
        <p:spPr>
          <a:xfrm>
            <a:off x="1815697" y="2656857"/>
            <a:ext cx="151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61A5B8-26F3-4EB7-BC05-0E9FC62FFA49}"/>
              </a:ext>
            </a:extLst>
          </p:cNvPr>
          <p:cNvSpPr txBox="1"/>
          <p:nvPr/>
        </p:nvSpPr>
        <p:spPr>
          <a:xfrm>
            <a:off x="5948660" y="2664706"/>
            <a:ext cx="151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91FC8A-346A-4938-9599-1379182683DE}"/>
              </a:ext>
            </a:extLst>
          </p:cNvPr>
          <p:cNvSpPr txBox="1"/>
          <p:nvPr/>
        </p:nvSpPr>
        <p:spPr>
          <a:xfrm>
            <a:off x="5477984" y="2542510"/>
            <a:ext cx="151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 err="1">
                <a:latin typeface="Bodoni MT" panose="02070603080606020203" pitchFamily="18" charset="0"/>
              </a:rPr>
              <a:t>i</a:t>
            </a:r>
            <a:endParaRPr lang="en-US" sz="1350" b="1" i="1" dirty="0">
              <a:latin typeface="Bodoni MT" panose="02070603080606020203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9FAB19-2929-4DAE-8DAB-FE25EA8269C3}"/>
              </a:ext>
            </a:extLst>
          </p:cNvPr>
          <p:cNvSpPr txBox="1"/>
          <p:nvPr/>
        </p:nvSpPr>
        <p:spPr>
          <a:xfrm>
            <a:off x="4247084" y="2552380"/>
            <a:ext cx="4522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>
                <a:latin typeface="Bodoni MT" panose="02070603080606020203" pitchFamily="18" charset="0"/>
              </a:rPr>
              <a:t>ii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3CF626-8F1E-4C1F-BFE1-3318365CF0D2}"/>
              </a:ext>
            </a:extLst>
          </p:cNvPr>
          <p:cNvSpPr txBox="1"/>
          <p:nvPr/>
        </p:nvSpPr>
        <p:spPr>
          <a:xfrm>
            <a:off x="4901157" y="2664633"/>
            <a:ext cx="151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CEA2DA-EB68-4242-BFF9-210628769432}"/>
              </a:ext>
            </a:extLst>
          </p:cNvPr>
          <p:cNvCxnSpPr>
            <a:cxnSpLocks/>
          </p:cNvCxnSpPr>
          <p:nvPr/>
        </p:nvCxnSpPr>
        <p:spPr>
          <a:xfrm>
            <a:off x="4281248" y="2224159"/>
            <a:ext cx="342" cy="3388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A2C2E29-1081-4907-A3A4-DD12869F55FF}"/>
              </a:ext>
            </a:extLst>
          </p:cNvPr>
          <p:cNvSpPr/>
          <p:nvPr/>
        </p:nvSpPr>
        <p:spPr>
          <a:xfrm flipH="1" flipV="1">
            <a:off x="1748249" y="2739471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81B3E19-E2C0-4508-8DC1-AAD25839568A}"/>
              </a:ext>
            </a:extLst>
          </p:cNvPr>
          <p:cNvSpPr/>
          <p:nvPr/>
        </p:nvSpPr>
        <p:spPr>
          <a:xfrm flipH="1" flipV="1">
            <a:off x="6173555" y="2756107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BAD86BB-64E0-481E-A9C0-C479D70C66E8}"/>
              </a:ext>
            </a:extLst>
          </p:cNvPr>
          <p:cNvSpPr/>
          <p:nvPr/>
        </p:nvSpPr>
        <p:spPr>
          <a:xfrm flipH="1" flipV="1">
            <a:off x="5434909" y="2530897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6E0508E-26DE-4034-88D3-FA0F1EC1BFC2}"/>
              </a:ext>
            </a:extLst>
          </p:cNvPr>
          <p:cNvSpPr/>
          <p:nvPr/>
        </p:nvSpPr>
        <p:spPr>
          <a:xfrm flipH="1" flipV="1">
            <a:off x="4828802" y="2758219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E477A29-3954-412C-9F67-448EA8D7C056}"/>
              </a:ext>
            </a:extLst>
          </p:cNvPr>
          <p:cNvCxnSpPr>
            <a:cxnSpLocks/>
          </p:cNvCxnSpPr>
          <p:nvPr/>
        </p:nvCxnSpPr>
        <p:spPr>
          <a:xfrm flipV="1">
            <a:off x="4872598" y="2393176"/>
            <a:ext cx="0" cy="4047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B5B7A68-6365-44AA-838A-4957733D4303}"/>
              </a:ext>
            </a:extLst>
          </p:cNvPr>
          <p:cNvCxnSpPr>
            <a:cxnSpLocks/>
          </p:cNvCxnSpPr>
          <p:nvPr/>
        </p:nvCxnSpPr>
        <p:spPr>
          <a:xfrm flipV="1">
            <a:off x="6216737" y="2393176"/>
            <a:ext cx="0" cy="4046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9E230D-98CC-4004-9AAD-4C50A38410DC}"/>
              </a:ext>
            </a:extLst>
          </p:cNvPr>
          <p:cNvCxnSpPr>
            <a:cxnSpLocks/>
          </p:cNvCxnSpPr>
          <p:nvPr/>
        </p:nvCxnSpPr>
        <p:spPr>
          <a:xfrm flipV="1">
            <a:off x="1796714" y="2336803"/>
            <a:ext cx="1295" cy="4412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7398EDC-5FE9-4876-A726-B9941E0C7940}"/>
              </a:ext>
            </a:extLst>
          </p:cNvPr>
          <p:cNvSpPr txBox="1"/>
          <p:nvPr/>
        </p:nvSpPr>
        <p:spPr>
          <a:xfrm>
            <a:off x="1325544" y="3071790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3z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CB00D9B-BC21-4EBC-953F-E0920AC59D97}"/>
              </a:ext>
            </a:extLst>
          </p:cNvPr>
          <p:cNvCxnSpPr>
            <a:cxnSpLocks/>
          </p:cNvCxnSpPr>
          <p:nvPr/>
        </p:nvCxnSpPr>
        <p:spPr>
          <a:xfrm flipV="1">
            <a:off x="6912092" y="2143780"/>
            <a:ext cx="0" cy="64427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FACB199-BDC0-4FB9-9A27-ECB1962EF401}"/>
              </a:ext>
            </a:extLst>
          </p:cNvPr>
          <p:cNvCxnSpPr>
            <a:cxnSpLocks/>
          </p:cNvCxnSpPr>
          <p:nvPr/>
        </p:nvCxnSpPr>
        <p:spPr>
          <a:xfrm flipH="1">
            <a:off x="6542925" y="2782220"/>
            <a:ext cx="374614" cy="56208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3B085CB-BC58-42E4-A1DD-3A2AE3C839BC}"/>
              </a:ext>
            </a:extLst>
          </p:cNvPr>
          <p:cNvCxnSpPr>
            <a:cxnSpLocks/>
          </p:cNvCxnSpPr>
          <p:nvPr/>
        </p:nvCxnSpPr>
        <p:spPr>
          <a:xfrm flipH="1">
            <a:off x="6291319" y="2788050"/>
            <a:ext cx="62621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2BDCB7D-DE27-444E-A26F-1D87CBFBFF82}"/>
              </a:ext>
            </a:extLst>
          </p:cNvPr>
          <p:cNvSpPr txBox="1"/>
          <p:nvPr/>
        </p:nvSpPr>
        <p:spPr>
          <a:xfrm>
            <a:off x="6704650" y="1950259"/>
            <a:ext cx="326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CE427AB-0227-4442-A33A-1CB9AE2C36F3}"/>
              </a:ext>
            </a:extLst>
          </p:cNvPr>
          <p:cNvSpPr txBox="1"/>
          <p:nvPr/>
        </p:nvSpPr>
        <p:spPr>
          <a:xfrm>
            <a:off x="6365000" y="3141792"/>
            <a:ext cx="2960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DE99F96-F10B-44CB-A00A-1DFFD7D64CB3}"/>
              </a:ext>
            </a:extLst>
          </p:cNvPr>
          <p:cNvSpPr txBox="1"/>
          <p:nvPr/>
        </p:nvSpPr>
        <p:spPr>
          <a:xfrm>
            <a:off x="6213558" y="2529663"/>
            <a:ext cx="3114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424B098-EC6C-4586-A6EC-BA97CDC23E66}"/>
              </a:ext>
            </a:extLst>
          </p:cNvPr>
          <p:cNvCxnSpPr>
            <a:cxnSpLocks/>
          </p:cNvCxnSpPr>
          <p:nvPr/>
        </p:nvCxnSpPr>
        <p:spPr>
          <a:xfrm flipH="1">
            <a:off x="5951636" y="2791590"/>
            <a:ext cx="264941" cy="3975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357EF84-0264-4A5E-A015-2CCBC361B938}"/>
              </a:ext>
            </a:extLst>
          </p:cNvPr>
          <p:cNvCxnSpPr>
            <a:cxnSpLocks/>
          </p:cNvCxnSpPr>
          <p:nvPr/>
        </p:nvCxnSpPr>
        <p:spPr>
          <a:xfrm flipH="1">
            <a:off x="5260230" y="2572157"/>
            <a:ext cx="221978" cy="32304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C27921C-712A-4389-B0EF-021187777D36}"/>
              </a:ext>
            </a:extLst>
          </p:cNvPr>
          <p:cNvCxnSpPr>
            <a:cxnSpLocks/>
          </p:cNvCxnSpPr>
          <p:nvPr/>
        </p:nvCxnSpPr>
        <p:spPr>
          <a:xfrm flipH="1">
            <a:off x="4613062" y="2791590"/>
            <a:ext cx="264941" cy="3975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1DDAE98-6451-42F9-9C26-7A68A44CF205}"/>
              </a:ext>
            </a:extLst>
          </p:cNvPr>
          <p:cNvCxnSpPr>
            <a:cxnSpLocks/>
          </p:cNvCxnSpPr>
          <p:nvPr/>
        </p:nvCxnSpPr>
        <p:spPr>
          <a:xfrm flipH="1">
            <a:off x="1533715" y="2776972"/>
            <a:ext cx="264941" cy="3975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EE10B19-1559-4C38-8CD7-901AA83FCC83}"/>
              </a:ext>
            </a:extLst>
          </p:cNvPr>
          <p:cNvSpPr txBox="1"/>
          <p:nvPr/>
        </p:nvSpPr>
        <p:spPr>
          <a:xfrm>
            <a:off x="1461218" y="2219450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3y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0DF616C-033A-4EF1-BCAA-54942DEEB1C9}"/>
              </a:ext>
            </a:extLst>
          </p:cNvPr>
          <p:cNvSpPr txBox="1"/>
          <p:nvPr/>
        </p:nvSpPr>
        <p:spPr>
          <a:xfrm>
            <a:off x="4375380" y="3077673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2z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D728BB0-8217-4E0A-A4FF-31A886A83471}"/>
              </a:ext>
            </a:extLst>
          </p:cNvPr>
          <p:cNvSpPr txBox="1"/>
          <p:nvPr/>
        </p:nvSpPr>
        <p:spPr>
          <a:xfrm>
            <a:off x="5728331" y="3062163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1z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289C1A5-6A45-44E0-8CE1-7F61441A4824}"/>
              </a:ext>
            </a:extLst>
          </p:cNvPr>
          <p:cNvSpPr txBox="1"/>
          <p:nvPr/>
        </p:nvSpPr>
        <p:spPr>
          <a:xfrm>
            <a:off x="4682776" y="2089429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2y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1C85103-5B79-4962-BC8F-9D2AB84DBCFC}"/>
              </a:ext>
            </a:extLst>
          </p:cNvPr>
          <p:cNvSpPr txBox="1"/>
          <p:nvPr/>
        </p:nvSpPr>
        <p:spPr>
          <a:xfrm>
            <a:off x="6026251" y="2122780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1y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332883F-B3AB-4BF9-8925-3B11520613AB}"/>
              </a:ext>
            </a:extLst>
          </p:cNvPr>
          <p:cNvSpPr txBox="1"/>
          <p:nvPr/>
        </p:nvSpPr>
        <p:spPr>
          <a:xfrm>
            <a:off x="3670733" y="1918243"/>
            <a:ext cx="905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P sin(</a:t>
            </a:r>
            <a:r>
              <a:rPr lang="el-GR" sz="1500" b="1" dirty="0">
                <a:solidFill>
                  <a:srgbClr val="FF0000"/>
                </a:solidFill>
              </a:rPr>
              <a:t>α</a:t>
            </a:r>
            <a:r>
              <a:rPr lang="en-US" sz="1500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FB8CF68-D4FC-46DF-BC21-4D04EFAA1573}"/>
              </a:ext>
            </a:extLst>
          </p:cNvPr>
          <p:cNvCxnSpPr>
            <a:cxnSpLocks/>
          </p:cNvCxnSpPr>
          <p:nvPr/>
        </p:nvCxnSpPr>
        <p:spPr>
          <a:xfrm>
            <a:off x="1311104" y="2069389"/>
            <a:ext cx="2945" cy="41993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7CFEC92-98EB-4ACC-AE03-E4817B118F5E}"/>
              </a:ext>
            </a:extLst>
          </p:cNvPr>
          <p:cNvCxnSpPr>
            <a:cxnSpLocks/>
          </p:cNvCxnSpPr>
          <p:nvPr/>
        </p:nvCxnSpPr>
        <p:spPr>
          <a:xfrm>
            <a:off x="2453217" y="1264646"/>
            <a:ext cx="0" cy="47684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AF299F1-03D3-415E-AF5D-8BFC3D2ED5B2}"/>
              </a:ext>
            </a:extLst>
          </p:cNvPr>
          <p:cNvCxnSpPr>
            <a:cxnSpLocks/>
            <a:stCxn id="289" idx="2"/>
          </p:cNvCxnSpPr>
          <p:nvPr/>
        </p:nvCxnSpPr>
        <p:spPr>
          <a:xfrm>
            <a:off x="7605101" y="1208299"/>
            <a:ext cx="920" cy="5331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8570E76-D19C-4D8D-BAFA-119D047BBBA5}"/>
              </a:ext>
            </a:extLst>
          </p:cNvPr>
          <p:cNvCxnSpPr>
            <a:cxnSpLocks/>
          </p:cNvCxnSpPr>
          <p:nvPr/>
        </p:nvCxnSpPr>
        <p:spPr>
          <a:xfrm>
            <a:off x="6949414" y="1981485"/>
            <a:ext cx="0" cy="50919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10634AC-959E-4D2A-9C86-A047FE5B2543}"/>
              </a:ext>
            </a:extLst>
          </p:cNvPr>
          <p:cNvCxnSpPr>
            <a:cxnSpLocks/>
          </p:cNvCxnSpPr>
          <p:nvPr/>
        </p:nvCxnSpPr>
        <p:spPr>
          <a:xfrm>
            <a:off x="3024717" y="1941006"/>
            <a:ext cx="0" cy="54967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575D5AB-9F4F-4D70-BC97-7D9A917206D6}"/>
              </a:ext>
            </a:extLst>
          </p:cNvPr>
          <p:cNvCxnSpPr>
            <a:cxnSpLocks/>
          </p:cNvCxnSpPr>
          <p:nvPr/>
        </p:nvCxnSpPr>
        <p:spPr>
          <a:xfrm>
            <a:off x="3703373" y="1888110"/>
            <a:ext cx="0" cy="60256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364C38-E16A-4916-8F78-D2543B40AC08}"/>
              </a:ext>
            </a:extLst>
          </p:cNvPr>
          <p:cNvCxnSpPr>
            <a:cxnSpLocks/>
          </p:cNvCxnSpPr>
          <p:nvPr/>
        </p:nvCxnSpPr>
        <p:spPr>
          <a:xfrm>
            <a:off x="4410267" y="1870963"/>
            <a:ext cx="0" cy="6240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9CF8AD-13D2-4BFE-AC66-03A3CCD757A7}"/>
              </a:ext>
            </a:extLst>
          </p:cNvPr>
          <p:cNvCxnSpPr>
            <a:cxnSpLocks/>
          </p:cNvCxnSpPr>
          <p:nvPr/>
        </p:nvCxnSpPr>
        <p:spPr>
          <a:xfrm>
            <a:off x="5072315" y="1860954"/>
            <a:ext cx="0" cy="62972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27930ED-2A62-4F74-B8FF-82DF7B455DAB}"/>
              </a:ext>
            </a:extLst>
          </p:cNvPr>
          <p:cNvCxnSpPr>
            <a:cxnSpLocks/>
          </p:cNvCxnSpPr>
          <p:nvPr/>
        </p:nvCxnSpPr>
        <p:spPr>
          <a:xfrm>
            <a:off x="5728331" y="1888110"/>
            <a:ext cx="0" cy="60256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FB10121-E3A7-49FE-90B5-C23784A1CA78}"/>
              </a:ext>
            </a:extLst>
          </p:cNvPr>
          <p:cNvCxnSpPr>
            <a:cxnSpLocks/>
          </p:cNvCxnSpPr>
          <p:nvPr/>
        </p:nvCxnSpPr>
        <p:spPr>
          <a:xfrm>
            <a:off x="6388576" y="1926208"/>
            <a:ext cx="0" cy="56827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9DB6238-756C-4CAA-BCD1-CB32FB7854FE}"/>
              </a:ext>
            </a:extLst>
          </p:cNvPr>
          <p:cNvCxnSpPr>
            <a:cxnSpLocks/>
          </p:cNvCxnSpPr>
          <p:nvPr/>
        </p:nvCxnSpPr>
        <p:spPr>
          <a:xfrm>
            <a:off x="2453217" y="1975219"/>
            <a:ext cx="0" cy="5154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3BD5D9F-6779-43C4-BF1D-6602E293172A}"/>
              </a:ext>
            </a:extLst>
          </p:cNvPr>
          <p:cNvCxnSpPr>
            <a:cxnSpLocks/>
          </p:cNvCxnSpPr>
          <p:nvPr/>
        </p:nvCxnSpPr>
        <p:spPr>
          <a:xfrm>
            <a:off x="1919249" y="2020029"/>
            <a:ext cx="761" cy="47064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D84704A-D212-4340-B726-A5693F8197FE}"/>
              </a:ext>
            </a:extLst>
          </p:cNvPr>
          <p:cNvCxnSpPr>
            <a:cxnSpLocks/>
          </p:cNvCxnSpPr>
          <p:nvPr/>
        </p:nvCxnSpPr>
        <p:spPr>
          <a:xfrm>
            <a:off x="7113936" y="1150910"/>
            <a:ext cx="0" cy="59057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B935EB6-73A9-4ACA-B05D-2739E886E882}"/>
              </a:ext>
            </a:extLst>
          </p:cNvPr>
          <p:cNvCxnSpPr>
            <a:cxnSpLocks/>
          </p:cNvCxnSpPr>
          <p:nvPr/>
        </p:nvCxnSpPr>
        <p:spPr>
          <a:xfrm>
            <a:off x="4168363" y="1131877"/>
            <a:ext cx="0" cy="6096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84BA1BE-9B25-4A6F-B625-67C841BD9FA4}"/>
              </a:ext>
            </a:extLst>
          </p:cNvPr>
          <p:cNvCxnSpPr>
            <a:cxnSpLocks/>
          </p:cNvCxnSpPr>
          <p:nvPr/>
        </p:nvCxnSpPr>
        <p:spPr>
          <a:xfrm>
            <a:off x="4668437" y="1095578"/>
            <a:ext cx="0" cy="64590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4416CEE-CEFE-46A0-A6DB-7E55EE36EFA2}"/>
              </a:ext>
            </a:extLst>
          </p:cNvPr>
          <p:cNvCxnSpPr>
            <a:cxnSpLocks/>
          </p:cNvCxnSpPr>
          <p:nvPr/>
        </p:nvCxnSpPr>
        <p:spPr>
          <a:xfrm>
            <a:off x="5273838" y="1070699"/>
            <a:ext cx="0" cy="6781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D6728BF2-A886-4C22-93CB-5F8A5EE5263D}"/>
              </a:ext>
            </a:extLst>
          </p:cNvPr>
          <p:cNvCxnSpPr>
            <a:cxnSpLocks/>
          </p:cNvCxnSpPr>
          <p:nvPr/>
        </p:nvCxnSpPr>
        <p:spPr>
          <a:xfrm flipH="1">
            <a:off x="5950943" y="1076852"/>
            <a:ext cx="1" cy="67007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4156092-D271-4589-BC0A-6572B32F51AF}"/>
              </a:ext>
            </a:extLst>
          </p:cNvPr>
          <p:cNvCxnSpPr>
            <a:cxnSpLocks/>
          </p:cNvCxnSpPr>
          <p:nvPr/>
        </p:nvCxnSpPr>
        <p:spPr>
          <a:xfrm>
            <a:off x="6515959" y="1095578"/>
            <a:ext cx="0" cy="6513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F2B1D432-D69C-48A2-83B3-48803DA480EA}"/>
              </a:ext>
            </a:extLst>
          </p:cNvPr>
          <p:cNvCxnSpPr>
            <a:cxnSpLocks/>
          </p:cNvCxnSpPr>
          <p:nvPr/>
        </p:nvCxnSpPr>
        <p:spPr>
          <a:xfrm>
            <a:off x="3589073" y="1171433"/>
            <a:ext cx="0" cy="5700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E0B480A-D9E2-465D-BF1F-598A9E7ACD70}"/>
              </a:ext>
            </a:extLst>
          </p:cNvPr>
          <p:cNvCxnSpPr>
            <a:cxnSpLocks/>
          </p:cNvCxnSpPr>
          <p:nvPr/>
        </p:nvCxnSpPr>
        <p:spPr>
          <a:xfrm>
            <a:off x="3080845" y="1218497"/>
            <a:ext cx="0" cy="5284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46EC6160-EF47-40D6-9E65-D79A584689B3}"/>
              </a:ext>
            </a:extLst>
          </p:cNvPr>
          <p:cNvSpPr/>
          <p:nvPr/>
        </p:nvSpPr>
        <p:spPr>
          <a:xfrm>
            <a:off x="1317791" y="1264645"/>
            <a:ext cx="1167060" cy="804743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FD42E54C-577B-4057-86E1-73ADE45EA5D1}"/>
              </a:ext>
            </a:extLst>
          </p:cNvPr>
          <p:cNvSpPr/>
          <p:nvPr/>
        </p:nvSpPr>
        <p:spPr>
          <a:xfrm>
            <a:off x="2452927" y="1182115"/>
            <a:ext cx="1135124" cy="799370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9EEEB75D-89BE-409D-823B-46425CEEF053}"/>
              </a:ext>
            </a:extLst>
          </p:cNvPr>
          <p:cNvSpPr/>
          <p:nvPr/>
        </p:nvSpPr>
        <p:spPr>
          <a:xfrm>
            <a:off x="1924509" y="1227880"/>
            <a:ext cx="1161799" cy="799369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FB82502B-882D-4DB9-87D6-AB9BA91B5F21}"/>
              </a:ext>
            </a:extLst>
          </p:cNvPr>
          <p:cNvSpPr/>
          <p:nvPr/>
        </p:nvSpPr>
        <p:spPr>
          <a:xfrm>
            <a:off x="3022425" y="1141997"/>
            <a:ext cx="1145936" cy="805973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98D8E0EA-45E0-4997-B563-425EB3FB2364}"/>
              </a:ext>
            </a:extLst>
          </p:cNvPr>
          <p:cNvSpPr/>
          <p:nvPr/>
        </p:nvSpPr>
        <p:spPr>
          <a:xfrm>
            <a:off x="3697133" y="1108482"/>
            <a:ext cx="970271" cy="793184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5094A778-2E23-472C-808F-EA1E93FAC1A7}"/>
              </a:ext>
            </a:extLst>
          </p:cNvPr>
          <p:cNvSpPr/>
          <p:nvPr/>
        </p:nvSpPr>
        <p:spPr>
          <a:xfrm>
            <a:off x="4409244" y="1076853"/>
            <a:ext cx="863567" cy="793184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047C1205-7007-41B7-AFE9-6D46FFB02075}"/>
              </a:ext>
            </a:extLst>
          </p:cNvPr>
          <p:cNvSpPr/>
          <p:nvPr/>
        </p:nvSpPr>
        <p:spPr>
          <a:xfrm>
            <a:off x="5069713" y="1074654"/>
            <a:ext cx="892650" cy="786299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4E1F0BC0-E85E-4EFD-97DE-6448B2B28CB5}"/>
              </a:ext>
            </a:extLst>
          </p:cNvPr>
          <p:cNvSpPr/>
          <p:nvPr/>
        </p:nvSpPr>
        <p:spPr>
          <a:xfrm>
            <a:off x="5723755" y="1101142"/>
            <a:ext cx="791177" cy="786300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9811488C-17DC-498D-8231-BBA1B2B2A72C}"/>
              </a:ext>
            </a:extLst>
          </p:cNvPr>
          <p:cNvSpPr/>
          <p:nvPr/>
        </p:nvSpPr>
        <p:spPr>
          <a:xfrm>
            <a:off x="6384346" y="1149534"/>
            <a:ext cx="736459" cy="786301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292A4C21-2F6F-4E2D-AA71-62F8915CB93F}"/>
              </a:ext>
            </a:extLst>
          </p:cNvPr>
          <p:cNvSpPr/>
          <p:nvPr/>
        </p:nvSpPr>
        <p:spPr>
          <a:xfrm>
            <a:off x="6947268" y="1208299"/>
            <a:ext cx="655889" cy="781490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13B75B2-D7B2-4CFE-A1D0-7448952DD4BB}"/>
              </a:ext>
            </a:extLst>
          </p:cNvPr>
          <p:cNvSpPr txBox="1"/>
          <p:nvPr/>
        </p:nvSpPr>
        <p:spPr>
          <a:xfrm>
            <a:off x="2843890" y="841274"/>
            <a:ext cx="7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q(</a:t>
            </a:r>
            <a:r>
              <a:rPr lang="en-US" b="1" i="1" dirty="0" err="1">
                <a:solidFill>
                  <a:schemeClr val="accent2"/>
                </a:solidFill>
              </a:rPr>
              <a:t>x,z</a:t>
            </a:r>
            <a:r>
              <a:rPr lang="en-US" b="1" i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3448BF31-DA2E-428C-AD30-1C00F168239A}"/>
              </a:ext>
            </a:extLst>
          </p:cNvPr>
          <p:cNvSpPr/>
          <p:nvPr/>
        </p:nvSpPr>
        <p:spPr>
          <a:xfrm rot="21437010">
            <a:off x="1308710" y="1874954"/>
            <a:ext cx="5638043" cy="245988"/>
          </a:xfrm>
          <a:custGeom>
            <a:avLst/>
            <a:gdLst>
              <a:gd name="connsiteX0" fmla="*/ 0 w 7417749"/>
              <a:gd name="connsiteY0" fmla="*/ 231041 h 854884"/>
              <a:gd name="connsiteX1" fmla="*/ 4383992 w 7417749"/>
              <a:gd name="connsiteY1" fmla="*/ 34488 h 854884"/>
              <a:gd name="connsiteX2" fmla="*/ 7417749 w 7417749"/>
              <a:gd name="connsiteY2" fmla="*/ 854884 h 85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7749" h="854884">
                <a:moveTo>
                  <a:pt x="0" y="231041"/>
                </a:moveTo>
                <a:cubicBezTo>
                  <a:pt x="1573850" y="80777"/>
                  <a:pt x="3147701" y="-69486"/>
                  <a:pt x="4383992" y="34488"/>
                </a:cubicBezTo>
                <a:cubicBezTo>
                  <a:pt x="5620283" y="138462"/>
                  <a:pt x="6519016" y="496673"/>
                  <a:pt x="7417749" y="854884"/>
                </a:cubicBez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E9B8B872-554E-4AED-8CB5-8AEED22C6761}"/>
              </a:ext>
            </a:extLst>
          </p:cNvPr>
          <p:cNvSpPr/>
          <p:nvPr/>
        </p:nvSpPr>
        <p:spPr>
          <a:xfrm rot="21437010">
            <a:off x="2455093" y="1084420"/>
            <a:ext cx="5147071" cy="245988"/>
          </a:xfrm>
          <a:custGeom>
            <a:avLst/>
            <a:gdLst>
              <a:gd name="connsiteX0" fmla="*/ 0 w 7417749"/>
              <a:gd name="connsiteY0" fmla="*/ 231041 h 854884"/>
              <a:gd name="connsiteX1" fmla="*/ 4383992 w 7417749"/>
              <a:gd name="connsiteY1" fmla="*/ 34488 h 854884"/>
              <a:gd name="connsiteX2" fmla="*/ 7417749 w 7417749"/>
              <a:gd name="connsiteY2" fmla="*/ 854884 h 85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7749" h="854884">
                <a:moveTo>
                  <a:pt x="0" y="231041"/>
                </a:moveTo>
                <a:cubicBezTo>
                  <a:pt x="1573850" y="80777"/>
                  <a:pt x="3147701" y="-69486"/>
                  <a:pt x="4383992" y="34488"/>
                </a:cubicBezTo>
                <a:cubicBezTo>
                  <a:pt x="5620283" y="138462"/>
                  <a:pt x="6519016" y="496673"/>
                  <a:pt x="7417749" y="854884"/>
                </a:cubicBez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47613CB5-908A-4D4F-B2B6-496D7632F6D6}"/>
              </a:ext>
            </a:extLst>
          </p:cNvPr>
          <p:cNvCxnSpPr>
            <a:cxnSpLocks/>
          </p:cNvCxnSpPr>
          <p:nvPr/>
        </p:nvCxnSpPr>
        <p:spPr>
          <a:xfrm flipH="1">
            <a:off x="4486115" y="2797784"/>
            <a:ext cx="39188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08DD4100-C6C8-4ED9-99E6-C30D581ECA36}"/>
              </a:ext>
            </a:extLst>
          </p:cNvPr>
          <p:cNvSpPr txBox="1"/>
          <p:nvPr/>
        </p:nvSpPr>
        <p:spPr>
          <a:xfrm>
            <a:off x="4305666" y="2690757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2x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A1CC65A8-F127-4C73-B92B-B86C24603B38}"/>
              </a:ext>
            </a:extLst>
          </p:cNvPr>
          <p:cNvCxnSpPr>
            <a:cxnSpLocks/>
          </p:cNvCxnSpPr>
          <p:nvPr/>
        </p:nvCxnSpPr>
        <p:spPr>
          <a:xfrm>
            <a:off x="488636" y="2567900"/>
            <a:ext cx="61506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AC3E6A7-1EA0-4BBC-8FD3-B17D0AFD55D0}"/>
              </a:ext>
            </a:extLst>
          </p:cNvPr>
          <p:cNvCxnSpPr>
            <a:cxnSpLocks/>
          </p:cNvCxnSpPr>
          <p:nvPr/>
        </p:nvCxnSpPr>
        <p:spPr>
          <a:xfrm>
            <a:off x="480631" y="2988650"/>
            <a:ext cx="65289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7DBFCBD2-82B4-406E-8025-7BE624ED1591}"/>
              </a:ext>
            </a:extLst>
          </p:cNvPr>
          <p:cNvCxnSpPr>
            <a:cxnSpLocks/>
            <a:stCxn id="36" idx="0"/>
          </p:cNvCxnSpPr>
          <p:nvPr/>
        </p:nvCxnSpPr>
        <p:spPr>
          <a:xfrm flipH="1">
            <a:off x="6904243" y="2779371"/>
            <a:ext cx="9476" cy="14998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C130D63B-7B5C-4F04-8170-1248070E8DDC}"/>
              </a:ext>
            </a:extLst>
          </p:cNvPr>
          <p:cNvCxnSpPr>
            <a:cxnSpLocks/>
          </p:cNvCxnSpPr>
          <p:nvPr/>
        </p:nvCxnSpPr>
        <p:spPr>
          <a:xfrm>
            <a:off x="6216577" y="2818700"/>
            <a:ext cx="0" cy="64567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5C164B6C-459F-4774-B462-6F4DAD3735A5}"/>
              </a:ext>
            </a:extLst>
          </p:cNvPr>
          <p:cNvCxnSpPr>
            <a:cxnSpLocks/>
            <a:stCxn id="94" idx="0"/>
          </p:cNvCxnSpPr>
          <p:nvPr/>
        </p:nvCxnSpPr>
        <p:spPr>
          <a:xfrm flipH="1">
            <a:off x="5469386" y="2619584"/>
            <a:ext cx="9867" cy="9612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2D74DBE-2D3E-4586-A31A-41A2A4FE623D}"/>
              </a:ext>
            </a:extLst>
          </p:cNvPr>
          <p:cNvCxnSpPr>
            <a:cxnSpLocks/>
          </p:cNvCxnSpPr>
          <p:nvPr/>
        </p:nvCxnSpPr>
        <p:spPr>
          <a:xfrm>
            <a:off x="4859567" y="2807075"/>
            <a:ext cx="0" cy="9257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0E7759FA-FECB-41B6-8DEC-3EA2193766E8}"/>
              </a:ext>
            </a:extLst>
          </p:cNvPr>
          <p:cNvCxnSpPr>
            <a:cxnSpLocks/>
          </p:cNvCxnSpPr>
          <p:nvPr/>
        </p:nvCxnSpPr>
        <p:spPr>
          <a:xfrm>
            <a:off x="1793652" y="2818701"/>
            <a:ext cx="0" cy="12147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D09B9CF-0A34-40F3-A362-C527DD6F09B2}"/>
              </a:ext>
            </a:extLst>
          </p:cNvPr>
          <p:cNvCxnSpPr>
            <a:cxnSpLocks/>
          </p:cNvCxnSpPr>
          <p:nvPr/>
        </p:nvCxnSpPr>
        <p:spPr>
          <a:xfrm>
            <a:off x="7745486" y="1632637"/>
            <a:ext cx="312177" cy="1540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4969AEE-3E14-454D-BAC3-D583AC3DB95E}"/>
              </a:ext>
            </a:extLst>
          </p:cNvPr>
          <p:cNvCxnSpPr>
            <a:cxnSpLocks/>
          </p:cNvCxnSpPr>
          <p:nvPr/>
        </p:nvCxnSpPr>
        <p:spPr>
          <a:xfrm flipV="1">
            <a:off x="7283011" y="1784981"/>
            <a:ext cx="751853" cy="127456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F8401D4-AE18-4C0E-A1F3-549F30F2E115}"/>
              </a:ext>
            </a:extLst>
          </p:cNvPr>
          <p:cNvCxnSpPr>
            <a:cxnSpLocks/>
          </p:cNvCxnSpPr>
          <p:nvPr/>
        </p:nvCxnSpPr>
        <p:spPr>
          <a:xfrm>
            <a:off x="1065224" y="2792918"/>
            <a:ext cx="0" cy="147211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7976DD61-BA42-45A5-A609-6ED5D6447AF9}"/>
              </a:ext>
            </a:extLst>
          </p:cNvPr>
          <p:cNvCxnSpPr>
            <a:cxnSpLocks/>
          </p:cNvCxnSpPr>
          <p:nvPr/>
        </p:nvCxnSpPr>
        <p:spPr>
          <a:xfrm>
            <a:off x="4279556" y="3598704"/>
            <a:ext cx="1189829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A1830692-5996-487B-B05C-159C32CBBC4F}"/>
              </a:ext>
            </a:extLst>
          </p:cNvPr>
          <p:cNvCxnSpPr>
            <a:cxnSpLocks/>
          </p:cNvCxnSpPr>
          <p:nvPr/>
        </p:nvCxnSpPr>
        <p:spPr>
          <a:xfrm>
            <a:off x="6216577" y="3464374"/>
            <a:ext cx="695516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6E4CD1B5-0B67-47FC-BC80-80FC0B1EDE2B}"/>
              </a:ext>
            </a:extLst>
          </p:cNvPr>
          <p:cNvCxnSpPr>
            <a:cxnSpLocks/>
          </p:cNvCxnSpPr>
          <p:nvPr/>
        </p:nvCxnSpPr>
        <p:spPr>
          <a:xfrm>
            <a:off x="4859567" y="3732794"/>
            <a:ext cx="2052525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83821D4A-CB26-49B5-AB9A-78ECE594B821}"/>
              </a:ext>
            </a:extLst>
          </p:cNvPr>
          <p:cNvCxnSpPr>
            <a:cxnSpLocks/>
          </p:cNvCxnSpPr>
          <p:nvPr/>
        </p:nvCxnSpPr>
        <p:spPr>
          <a:xfrm>
            <a:off x="1792593" y="4026783"/>
            <a:ext cx="511165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7785FA98-27EE-4460-8A37-6DAD9E5FA1CB}"/>
              </a:ext>
            </a:extLst>
          </p:cNvPr>
          <p:cNvCxnSpPr>
            <a:cxnSpLocks/>
          </p:cNvCxnSpPr>
          <p:nvPr/>
        </p:nvCxnSpPr>
        <p:spPr>
          <a:xfrm>
            <a:off x="1060121" y="4265029"/>
            <a:ext cx="5844122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057F56E8-BB08-43EB-AA80-F869B880CBBF}"/>
              </a:ext>
            </a:extLst>
          </p:cNvPr>
          <p:cNvSpPr txBox="1"/>
          <p:nvPr/>
        </p:nvSpPr>
        <p:spPr>
          <a:xfrm>
            <a:off x="4476026" y="3524739"/>
            <a:ext cx="3387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x</a:t>
            </a:r>
            <a:r>
              <a:rPr lang="en-US" sz="1500" b="1" baseline="-25000" dirty="0" err="1"/>
              <a:t>a</a:t>
            </a:r>
            <a:endParaRPr lang="en-US" sz="1500" b="1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6D2C5F52-BF32-4DDC-817B-ABA4351DDECD}"/>
              </a:ext>
            </a:extLst>
          </p:cNvPr>
          <p:cNvSpPr txBox="1"/>
          <p:nvPr/>
        </p:nvSpPr>
        <p:spPr>
          <a:xfrm>
            <a:off x="6468033" y="3382794"/>
            <a:ext cx="392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x</a:t>
            </a:r>
            <a:r>
              <a:rPr lang="en-US" sz="1500" b="1" baseline="-25000" dirty="0"/>
              <a:t>1</a:t>
            </a:r>
            <a:endParaRPr lang="en-US" sz="1500" b="1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04CD338-F9F2-4C6D-A6DB-93CF4F8396B3}"/>
              </a:ext>
            </a:extLst>
          </p:cNvPr>
          <p:cNvSpPr txBox="1"/>
          <p:nvPr/>
        </p:nvSpPr>
        <p:spPr>
          <a:xfrm>
            <a:off x="5774344" y="3656097"/>
            <a:ext cx="382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x</a:t>
            </a:r>
            <a:r>
              <a:rPr lang="en-US" sz="1500" b="1" baseline="-25000" dirty="0"/>
              <a:t>2</a:t>
            </a:r>
            <a:endParaRPr lang="en-US" sz="1500" b="1" dirty="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EA7971B9-A33A-48C9-8B42-30D424B989EC}"/>
              </a:ext>
            </a:extLst>
          </p:cNvPr>
          <p:cNvSpPr txBox="1"/>
          <p:nvPr/>
        </p:nvSpPr>
        <p:spPr>
          <a:xfrm>
            <a:off x="4305229" y="3939955"/>
            <a:ext cx="4051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x</a:t>
            </a:r>
            <a:r>
              <a:rPr lang="en-US" sz="1500" b="1" baseline="-25000" dirty="0"/>
              <a:t>3</a:t>
            </a:r>
            <a:endParaRPr lang="en-US" sz="1500" b="1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98F1BF0-399D-4DAB-9F8D-A3447C1AF2CF}"/>
              </a:ext>
            </a:extLst>
          </p:cNvPr>
          <p:cNvSpPr txBox="1"/>
          <p:nvPr/>
        </p:nvSpPr>
        <p:spPr>
          <a:xfrm>
            <a:off x="3863552" y="4210560"/>
            <a:ext cx="374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5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7BADA30C-BD22-4336-8FDA-D97F6A1630DA}"/>
              </a:ext>
            </a:extLst>
          </p:cNvPr>
          <p:cNvCxnSpPr>
            <a:cxnSpLocks/>
          </p:cNvCxnSpPr>
          <p:nvPr/>
        </p:nvCxnSpPr>
        <p:spPr>
          <a:xfrm flipH="1">
            <a:off x="480631" y="2567622"/>
            <a:ext cx="8005" cy="4196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72147B73-5F83-4853-BA2A-05963FDA70B6}"/>
              </a:ext>
            </a:extLst>
          </p:cNvPr>
          <p:cNvSpPr txBox="1"/>
          <p:nvPr/>
        </p:nvSpPr>
        <p:spPr>
          <a:xfrm>
            <a:off x="273808" y="2648751"/>
            <a:ext cx="25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D9F788E3-F93F-4558-A82C-C2168093DE85}"/>
              </a:ext>
            </a:extLst>
          </p:cNvPr>
          <p:cNvSpPr txBox="1"/>
          <p:nvPr/>
        </p:nvSpPr>
        <p:spPr>
          <a:xfrm>
            <a:off x="7606322" y="2364385"/>
            <a:ext cx="4137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35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4694E9CD-E0F0-4E4D-B731-E667487F3B7D}"/>
              </a:ext>
            </a:extLst>
          </p:cNvPr>
          <p:cNvCxnSpPr>
            <a:cxnSpLocks/>
          </p:cNvCxnSpPr>
          <p:nvPr/>
        </p:nvCxnSpPr>
        <p:spPr>
          <a:xfrm>
            <a:off x="889689" y="2787632"/>
            <a:ext cx="92600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2E462EE0-8B30-4D0E-A876-F6376EFE7087}"/>
              </a:ext>
            </a:extLst>
          </p:cNvPr>
          <p:cNvCxnSpPr>
            <a:cxnSpLocks/>
          </p:cNvCxnSpPr>
          <p:nvPr/>
        </p:nvCxnSpPr>
        <p:spPr>
          <a:xfrm flipH="1">
            <a:off x="890170" y="2566867"/>
            <a:ext cx="1013" cy="2207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9E73A239-E365-4FC1-AA93-599EAED52E1B}"/>
              </a:ext>
            </a:extLst>
          </p:cNvPr>
          <p:cNvSpPr txBox="1"/>
          <p:nvPr/>
        </p:nvSpPr>
        <p:spPr>
          <a:xfrm>
            <a:off x="471148" y="2542510"/>
            <a:ext cx="539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½ 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DA6212-5A94-46BB-9A80-DDF8E95481E2}"/>
              </a:ext>
            </a:extLst>
          </p:cNvPr>
          <p:cNvSpPr/>
          <p:nvPr/>
        </p:nvSpPr>
        <p:spPr>
          <a:xfrm>
            <a:off x="6953035" y="2571607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96B5F16-3969-4A7A-9CDA-B388CBB64EFC}"/>
              </a:ext>
            </a:extLst>
          </p:cNvPr>
          <p:cNvSpPr/>
          <p:nvPr/>
        </p:nvSpPr>
        <p:spPr>
          <a:xfrm>
            <a:off x="6972457" y="2613300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41B37E-3081-44C8-9447-4FE4A8C4FD65}"/>
              </a:ext>
            </a:extLst>
          </p:cNvPr>
          <p:cNvSpPr/>
          <p:nvPr/>
        </p:nvSpPr>
        <p:spPr>
          <a:xfrm>
            <a:off x="6981010" y="2659183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2C833C-B6D3-4F15-B7A2-A31E19C5CDE2}"/>
              </a:ext>
            </a:extLst>
          </p:cNvPr>
          <p:cNvSpPr/>
          <p:nvPr/>
        </p:nvSpPr>
        <p:spPr>
          <a:xfrm>
            <a:off x="6974065" y="2701773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FCBB079-3576-4321-9462-C4646E630031}"/>
              </a:ext>
            </a:extLst>
          </p:cNvPr>
          <p:cNvSpPr/>
          <p:nvPr/>
        </p:nvSpPr>
        <p:spPr>
          <a:xfrm>
            <a:off x="6983216" y="2734032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46AC2DD-FF2B-4DF1-8F04-E03CF40DFA99}"/>
              </a:ext>
            </a:extLst>
          </p:cNvPr>
          <p:cNvSpPr/>
          <p:nvPr/>
        </p:nvSpPr>
        <p:spPr>
          <a:xfrm>
            <a:off x="6974203" y="2789305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D11BF83-C2F5-4AB7-9100-3BC95F83D456}"/>
              </a:ext>
            </a:extLst>
          </p:cNvPr>
          <p:cNvSpPr/>
          <p:nvPr/>
        </p:nvSpPr>
        <p:spPr>
          <a:xfrm>
            <a:off x="6967292" y="2827854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F3106E7-03B3-41D7-B920-0057B2A953B8}"/>
              </a:ext>
            </a:extLst>
          </p:cNvPr>
          <p:cNvSpPr/>
          <p:nvPr/>
        </p:nvSpPr>
        <p:spPr>
          <a:xfrm>
            <a:off x="6961555" y="2845260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85475B5-68AB-4ECE-8505-223F5D20F5CA}"/>
              </a:ext>
            </a:extLst>
          </p:cNvPr>
          <p:cNvSpPr/>
          <p:nvPr/>
        </p:nvSpPr>
        <p:spPr>
          <a:xfrm>
            <a:off x="6953044" y="2864017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AA77C36-0440-41C5-8280-B6614B381320}"/>
              </a:ext>
            </a:extLst>
          </p:cNvPr>
          <p:cNvSpPr/>
          <p:nvPr/>
        </p:nvSpPr>
        <p:spPr>
          <a:xfrm>
            <a:off x="6940481" y="2884368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C471F9D-58CD-43AD-8FD6-C6B5F067D32B}"/>
              </a:ext>
            </a:extLst>
          </p:cNvPr>
          <p:cNvCxnSpPr>
            <a:cxnSpLocks/>
          </p:cNvCxnSpPr>
          <p:nvPr/>
        </p:nvCxnSpPr>
        <p:spPr>
          <a:xfrm>
            <a:off x="6926862" y="2890369"/>
            <a:ext cx="344502" cy="1700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D6D2330-5768-4943-992B-012495799027}"/>
              </a:ext>
            </a:extLst>
          </p:cNvPr>
          <p:cNvCxnSpPr>
            <a:cxnSpLocks/>
          </p:cNvCxnSpPr>
          <p:nvPr/>
        </p:nvCxnSpPr>
        <p:spPr>
          <a:xfrm flipH="1">
            <a:off x="6966064" y="2174003"/>
            <a:ext cx="1309213" cy="59406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D61F61-3DF6-433C-8086-0A903BFC5B2A}"/>
              </a:ext>
            </a:extLst>
          </p:cNvPr>
          <p:cNvCxnSpPr>
            <a:cxnSpLocks/>
          </p:cNvCxnSpPr>
          <p:nvPr/>
        </p:nvCxnSpPr>
        <p:spPr>
          <a:xfrm flipH="1">
            <a:off x="6970414" y="1401991"/>
            <a:ext cx="967971" cy="136588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AFC16466-1614-4850-8B11-979247C7DB0B}"/>
              </a:ext>
            </a:extLst>
          </p:cNvPr>
          <p:cNvSpPr/>
          <p:nvPr/>
        </p:nvSpPr>
        <p:spPr>
          <a:xfrm>
            <a:off x="7116297" y="2363989"/>
            <a:ext cx="281794" cy="288864"/>
          </a:xfrm>
          <a:prstGeom prst="arc">
            <a:avLst>
              <a:gd name="adj1" fmla="val 16200000"/>
              <a:gd name="adj2" fmla="val 1687046"/>
            </a:avLst>
          </a:prstGeom>
          <a:ln>
            <a:solidFill>
              <a:srgbClr val="C00000"/>
            </a:solidFill>
            <a:head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B86BA6-3761-428B-A8EF-64B880431171}"/>
              </a:ext>
            </a:extLst>
          </p:cNvPr>
          <p:cNvSpPr txBox="1"/>
          <p:nvPr/>
        </p:nvSpPr>
        <p:spPr>
          <a:xfrm>
            <a:off x="7333207" y="2244823"/>
            <a:ext cx="1312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50" dirty="0">
                <a:solidFill>
                  <a:srgbClr val="C00000"/>
                </a:solidFill>
              </a:rPr>
              <a:t>α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E49D2C1-3A97-4D24-A7FB-758914B71D8F}"/>
              </a:ext>
            </a:extLst>
          </p:cNvPr>
          <p:cNvSpPr txBox="1"/>
          <p:nvPr/>
        </p:nvSpPr>
        <p:spPr>
          <a:xfrm>
            <a:off x="3265325" y="2650917"/>
            <a:ext cx="816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P cos(</a:t>
            </a:r>
            <a:r>
              <a:rPr lang="el-GR" sz="1500" b="1" dirty="0">
                <a:solidFill>
                  <a:srgbClr val="FF0000"/>
                </a:solidFill>
              </a:rPr>
              <a:t>α</a:t>
            </a:r>
            <a:r>
              <a:rPr lang="en-US" sz="1500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D168513-9B52-43BD-9C0F-F1FF2057F845}"/>
              </a:ext>
            </a:extLst>
          </p:cNvPr>
          <p:cNvCxnSpPr>
            <a:cxnSpLocks/>
          </p:cNvCxnSpPr>
          <p:nvPr/>
        </p:nvCxnSpPr>
        <p:spPr>
          <a:xfrm flipV="1">
            <a:off x="4039957" y="2568939"/>
            <a:ext cx="241745" cy="3310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540AF3A-BE1B-494B-87E8-FDB8A41023C6}"/>
              </a:ext>
            </a:extLst>
          </p:cNvPr>
          <p:cNvCxnSpPr>
            <a:cxnSpLocks/>
          </p:cNvCxnSpPr>
          <p:nvPr/>
        </p:nvCxnSpPr>
        <p:spPr>
          <a:xfrm flipH="1" flipV="1">
            <a:off x="5476995" y="2257228"/>
            <a:ext cx="2752" cy="3188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BC55E8C-0C29-4A31-91AD-64AEECA9FBF2}"/>
              </a:ext>
            </a:extLst>
          </p:cNvPr>
          <p:cNvSpPr txBox="1"/>
          <p:nvPr/>
        </p:nvSpPr>
        <p:spPr>
          <a:xfrm>
            <a:off x="5044123" y="1994721"/>
            <a:ext cx="8493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chemeClr val="accent1"/>
                </a:solidFill>
              </a:rPr>
              <a:t>R</a:t>
            </a:r>
            <a:r>
              <a:rPr lang="en-US" sz="1500" b="1" i="1" baseline="-25000" dirty="0" err="1">
                <a:solidFill>
                  <a:schemeClr val="accent1"/>
                </a:solidFill>
                <a:latin typeface="Bodoni MT" panose="02070603080606020203" pitchFamily="18" charset="0"/>
              </a:rPr>
              <a:t>i</a:t>
            </a:r>
            <a:r>
              <a:rPr lang="en-US" sz="1500" b="1" dirty="0" err="1">
                <a:solidFill>
                  <a:schemeClr val="accent1"/>
                </a:solidFill>
              </a:rPr>
              <a:t>sin</a:t>
            </a:r>
            <a:r>
              <a:rPr lang="en-US" sz="1500" b="1" dirty="0">
                <a:solidFill>
                  <a:schemeClr val="accent1"/>
                </a:solidFill>
              </a:rPr>
              <a:t>(</a:t>
            </a:r>
            <a:r>
              <a:rPr lang="el-GR" sz="1500" b="1" dirty="0">
                <a:solidFill>
                  <a:schemeClr val="accent1"/>
                </a:solidFill>
              </a:rPr>
              <a:t>α</a:t>
            </a:r>
            <a:r>
              <a:rPr lang="en-US" sz="1500" b="1" dirty="0">
                <a:solidFill>
                  <a:schemeClr val="accent1"/>
                </a:solidFill>
              </a:rPr>
              <a:t>)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FFBD46E-6D3D-4ED4-B6E5-614C7CE3F2CC}"/>
              </a:ext>
            </a:extLst>
          </p:cNvPr>
          <p:cNvSpPr txBox="1"/>
          <p:nvPr/>
        </p:nvSpPr>
        <p:spPr>
          <a:xfrm>
            <a:off x="4954766" y="2922481"/>
            <a:ext cx="8493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chemeClr val="accent1"/>
                </a:solidFill>
              </a:rPr>
              <a:t>R</a:t>
            </a:r>
            <a:r>
              <a:rPr lang="en-US" sz="1500" b="1" i="1" baseline="-25000" dirty="0" err="1">
                <a:solidFill>
                  <a:schemeClr val="accent1"/>
                </a:solidFill>
                <a:latin typeface="Bodoni MT" panose="02070603080606020203" pitchFamily="18" charset="0"/>
              </a:rPr>
              <a:t>i</a:t>
            </a:r>
            <a:r>
              <a:rPr lang="en-US" sz="1500" b="1" dirty="0" err="1">
                <a:solidFill>
                  <a:schemeClr val="accent1"/>
                </a:solidFill>
              </a:rPr>
              <a:t>cos</a:t>
            </a:r>
            <a:r>
              <a:rPr lang="en-US" sz="1500" b="1" dirty="0">
                <a:solidFill>
                  <a:schemeClr val="accent1"/>
                </a:solidFill>
              </a:rPr>
              <a:t>(</a:t>
            </a:r>
            <a:r>
              <a:rPr lang="el-GR" sz="1500" b="1" dirty="0">
                <a:solidFill>
                  <a:schemeClr val="accent1"/>
                </a:solidFill>
              </a:rPr>
              <a:t>α</a:t>
            </a:r>
            <a:r>
              <a:rPr lang="en-US" sz="1500" b="1" dirty="0">
                <a:solidFill>
                  <a:schemeClr val="accent1"/>
                </a:solidFill>
              </a:rPr>
              <a:t>)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E3E7EF3-82AB-407B-9FDF-F3D19A7EC01E}"/>
              </a:ext>
            </a:extLst>
          </p:cNvPr>
          <p:cNvSpPr txBox="1"/>
          <p:nvPr/>
        </p:nvSpPr>
        <p:spPr>
          <a:xfrm>
            <a:off x="6262384" y="2730813"/>
            <a:ext cx="39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7030A0"/>
                </a:solidFill>
              </a:rPr>
              <a:t>z’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16441C-D11A-44EE-96E1-8800383C9BA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555178" y="4706489"/>
            <a:ext cx="2242333" cy="6425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FE5E4B-AC4A-40CC-9DCD-55E1069B08EE}"/>
              </a:ext>
            </a:extLst>
          </p:cNvPr>
          <p:cNvCxnSpPr>
            <a:cxnSpLocks/>
          </p:cNvCxnSpPr>
          <p:nvPr/>
        </p:nvCxnSpPr>
        <p:spPr>
          <a:xfrm>
            <a:off x="6962706" y="2575984"/>
            <a:ext cx="0" cy="408634"/>
          </a:xfrm>
          <a:prstGeom prst="line">
            <a:avLst/>
          </a:prstGeom>
          <a:ln w="190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835B992-C8DB-43E7-B4E3-B460FA1312DC}"/>
              </a:ext>
            </a:extLst>
          </p:cNvPr>
          <p:cNvSpPr/>
          <p:nvPr/>
        </p:nvSpPr>
        <p:spPr>
          <a:xfrm>
            <a:off x="4035410" y="5584593"/>
            <a:ext cx="78461" cy="78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CEDD006B-5C2E-454E-9F32-360C98A69F78}"/>
              </a:ext>
            </a:extLst>
          </p:cNvPr>
          <p:cNvSpPr/>
          <p:nvPr/>
        </p:nvSpPr>
        <p:spPr>
          <a:xfrm rot="19785708">
            <a:off x="4272035" y="5271388"/>
            <a:ext cx="1140774" cy="1140773"/>
          </a:xfrm>
          <a:prstGeom prst="pie">
            <a:avLst>
              <a:gd name="adj1" fmla="val 5399664"/>
              <a:gd name="adj2" fmla="val 1620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EF09C1-8C12-42E6-B2CB-54B2CE12CDDA}"/>
              </a:ext>
            </a:extLst>
          </p:cNvPr>
          <p:cNvCxnSpPr>
            <a:cxnSpLocks/>
          </p:cNvCxnSpPr>
          <p:nvPr/>
        </p:nvCxnSpPr>
        <p:spPr>
          <a:xfrm flipV="1">
            <a:off x="3429112" y="4637603"/>
            <a:ext cx="3479113" cy="2027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A864E9-BB59-4B5C-8A6E-699CA8AD17AA}"/>
              </a:ext>
            </a:extLst>
          </p:cNvPr>
          <p:cNvCxnSpPr>
            <a:stCxn id="4" idx="1"/>
          </p:cNvCxnSpPr>
          <p:nvPr/>
        </p:nvCxnSpPr>
        <p:spPr>
          <a:xfrm rot="19785708" flipV="1">
            <a:off x="4832093" y="5233153"/>
            <a:ext cx="2262993" cy="57038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C5B4E-F96F-4D98-A938-81657B05D27C}"/>
              </a:ext>
            </a:extLst>
          </p:cNvPr>
          <p:cNvCxnSpPr>
            <a:cxnSpLocks/>
          </p:cNvCxnSpPr>
          <p:nvPr/>
        </p:nvCxnSpPr>
        <p:spPr>
          <a:xfrm flipV="1">
            <a:off x="3640176" y="5642615"/>
            <a:ext cx="444256" cy="2543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75F490-4C73-4708-809F-09ED27EC70CB}"/>
              </a:ext>
            </a:extLst>
          </p:cNvPr>
          <p:cNvCxnSpPr>
            <a:cxnSpLocks/>
          </p:cNvCxnSpPr>
          <p:nvPr/>
        </p:nvCxnSpPr>
        <p:spPr>
          <a:xfrm>
            <a:off x="4648607" y="5841774"/>
            <a:ext cx="230938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FCC6368-114D-4026-BEC6-15E7338242D4}"/>
              </a:ext>
            </a:extLst>
          </p:cNvPr>
          <p:cNvCxnSpPr>
            <a:cxnSpLocks/>
          </p:cNvCxnSpPr>
          <p:nvPr/>
        </p:nvCxnSpPr>
        <p:spPr>
          <a:xfrm flipH="1">
            <a:off x="3976040" y="6129018"/>
            <a:ext cx="373604" cy="0"/>
          </a:xfrm>
          <a:prstGeom prst="line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AB2D793-1513-4FEE-BB46-D6D4108CB58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028337" y="6129019"/>
            <a:ext cx="321305" cy="185371"/>
          </a:xfrm>
          <a:prstGeom prst="line">
            <a:avLst/>
          </a:prstGeom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48FF56-0305-47CB-AB77-7E7C0824E1F7}"/>
              </a:ext>
            </a:extLst>
          </p:cNvPr>
          <p:cNvCxnSpPr>
            <a:cxnSpLocks/>
          </p:cNvCxnSpPr>
          <p:nvPr/>
        </p:nvCxnSpPr>
        <p:spPr>
          <a:xfrm flipV="1">
            <a:off x="3728813" y="4720799"/>
            <a:ext cx="468344" cy="263987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DC5E80-C667-49FD-88EA-E6822D6939E8}"/>
              </a:ext>
            </a:extLst>
          </p:cNvPr>
          <p:cNvCxnSpPr>
            <a:cxnSpLocks/>
          </p:cNvCxnSpPr>
          <p:nvPr/>
        </p:nvCxnSpPr>
        <p:spPr>
          <a:xfrm>
            <a:off x="4197158" y="4720276"/>
            <a:ext cx="359474" cy="637441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C797F0-50E5-4B6E-A366-7B5CA18D757A}"/>
              </a:ext>
            </a:extLst>
          </p:cNvPr>
          <p:cNvCxnSpPr>
            <a:cxnSpLocks/>
          </p:cNvCxnSpPr>
          <p:nvPr/>
        </p:nvCxnSpPr>
        <p:spPr>
          <a:xfrm flipH="1" flipV="1">
            <a:off x="3156577" y="6141791"/>
            <a:ext cx="272609" cy="514383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8CA3956-42B8-42E2-AB34-3DADF24F1373}"/>
              </a:ext>
            </a:extLst>
          </p:cNvPr>
          <p:cNvSpPr txBox="1"/>
          <p:nvPr/>
        </p:nvSpPr>
        <p:spPr>
          <a:xfrm>
            <a:off x="3743931" y="5899333"/>
            <a:ext cx="409120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z’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CEC93EF-2C87-4D39-AE52-D21320CB459E}"/>
              </a:ext>
            </a:extLst>
          </p:cNvPr>
          <p:cNvSpPr txBox="1"/>
          <p:nvPr/>
        </p:nvSpPr>
        <p:spPr>
          <a:xfrm>
            <a:off x="4029113" y="6133247"/>
            <a:ext cx="342341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A4843E2-44C3-414E-84E0-A2030CCDD9F0}"/>
              </a:ext>
            </a:extLst>
          </p:cNvPr>
          <p:cNvSpPr txBox="1"/>
          <p:nvPr/>
        </p:nvSpPr>
        <p:spPr>
          <a:xfrm>
            <a:off x="3635388" y="4579397"/>
            <a:ext cx="604753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½ 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17EFB24-4AB9-4739-B5E1-801C16ACCA01}"/>
              </a:ext>
            </a:extLst>
          </p:cNvPr>
          <p:cNvSpPr txBox="1"/>
          <p:nvPr/>
        </p:nvSpPr>
        <p:spPr>
          <a:xfrm>
            <a:off x="2925635" y="6312732"/>
            <a:ext cx="638822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½ h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E6B83FC4-C03E-43C6-A01C-98A42E751D2A}"/>
              </a:ext>
            </a:extLst>
          </p:cNvPr>
          <p:cNvSpPr/>
          <p:nvPr/>
        </p:nvSpPr>
        <p:spPr>
          <a:xfrm rot="1476265">
            <a:off x="4981680" y="5621812"/>
            <a:ext cx="309773" cy="306939"/>
          </a:xfrm>
          <a:prstGeom prst="arc">
            <a:avLst/>
          </a:prstGeom>
          <a:ln>
            <a:solidFill>
              <a:srgbClr val="C00000"/>
            </a:solidFill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08B9A4A-7F04-44C9-B2FA-57ADF527F34E}"/>
              </a:ext>
            </a:extLst>
          </p:cNvPr>
          <p:cNvSpPr txBox="1"/>
          <p:nvPr/>
        </p:nvSpPr>
        <p:spPr>
          <a:xfrm>
            <a:off x="5231992" y="5475627"/>
            <a:ext cx="386663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solidFill>
                  <a:srgbClr val="C00000"/>
                </a:solidFill>
              </a:rPr>
              <a:t>α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3844F84-785D-49B5-86B8-830BC7FCEEE4}"/>
              </a:ext>
            </a:extLst>
          </p:cNvPr>
          <p:cNvSpPr txBox="1"/>
          <p:nvPr/>
        </p:nvSpPr>
        <p:spPr>
          <a:xfrm>
            <a:off x="3132743" y="5859490"/>
            <a:ext cx="1025218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P cos(</a:t>
            </a:r>
            <a:r>
              <a:rPr lang="el-GR" sz="1350" dirty="0">
                <a:solidFill>
                  <a:srgbClr val="FF0000"/>
                </a:solidFill>
              </a:rPr>
              <a:t>α</a:t>
            </a:r>
            <a:r>
              <a:rPr lang="en-US" sz="135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C233CE1-7D91-4DAC-8106-880C5D617BED}"/>
              </a:ext>
            </a:extLst>
          </p:cNvPr>
          <p:cNvCxnSpPr>
            <a:cxnSpLocks/>
          </p:cNvCxnSpPr>
          <p:nvPr/>
        </p:nvCxnSpPr>
        <p:spPr>
          <a:xfrm>
            <a:off x="3876797" y="5217644"/>
            <a:ext cx="220364" cy="404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BC2569F8-243F-4C59-A948-BEF1F491CFF3}"/>
              </a:ext>
            </a:extLst>
          </p:cNvPr>
          <p:cNvSpPr txBox="1"/>
          <p:nvPr/>
        </p:nvSpPr>
        <p:spPr>
          <a:xfrm>
            <a:off x="3772577" y="4954413"/>
            <a:ext cx="1025218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P sin(</a:t>
            </a:r>
            <a:r>
              <a:rPr lang="el-GR" sz="1350" dirty="0">
                <a:solidFill>
                  <a:srgbClr val="FF0000"/>
                </a:solidFill>
              </a:rPr>
              <a:t>α</a:t>
            </a:r>
            <a:r>
              <a:rPr lang="en-US" sz="135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54E016A-6F11-43BE-96BC-0BC7D170EBDD}"/>
              </a:ext>
            </a:extLst>
          </p:cNvPr>
          <p:cNvCxnSpPr>
            <a:cxnSpLocks/>
          </p:cNvCxnSpPr>
          <p:nvPr/>
        </p:nvCxnSpPr>
        <p:spPr>
          <a:xfrm>
            <a:off x="3738819" y="4995082"/>
            <a:ext cx="126419" cy="234354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D6A8255-73D3-477F-891F-0BC23DBF04CA}"/>
              </a:ext>
            </a:extLst>
          </p:cNvPr>
          <p:cNvCxnSpPr>
            <a:cxnSpLocks/>
          </p:cNvCxnSpPr>
          <p:nvPr/>
        </p:nvCxnSpPr>
        <p:spPr>
          <a:xfrm flipV="1">
            <a:off x="3152440" y="5882420"/>
            <a:ext cx="481349" cy="261483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>
            <a:extLst>
              <a:ext uri="{FF2B5EF4-FFF2-40B4-BE49-F238E27FC236}">
                <a16:creationId xmlns:a16="http://schemas.microsoft.com/office/drawing/2014/main" id="{8A644643-A880-4A10-9E7C-C8345D3F68A4}"/>
              </a:ext>
            </a:extLst>
          </p:cNvPr>
          <p:cNvSpPr/>
          <p:nvPr/>
        </p:nvSpPr>
        <p:spPr>
          <a:xfrm rot="1412651">
            <a:off x="5054220" y="6386069"/>
            <a:ext cx="1008359" cy="240299"/>
          </a:xfrm>
          <a:prstGeom prst="arc">
            <a:avLst>
              <a:gd name="adj1" fmla="val 10962280"/>
              <a:gd name="adj2" fmla="val 202189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81857F1-6801-40B3-A998-34102C55B661}"/>
              </a:ext>
            </a:extLst>
          </p:cNvPr>
          <p:cNvSpPr txBox="1"/>
          <p:nvPr/>
        </p:nvSpPr>
        <p:spPr>
          <a:xfrm>
            <a:off x="5753382" y="6322739"/>
            <a:ext cx="1198872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hinge line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57EC0A3-B429-4113-8729-9DB42E219834}"/>
              </a:ext>
            </a:extLst>
          </p:cNvPr>
          <p:cNvSpPr/>
          <p:nvPr/>
        </p:nvSpPr>
        <p:spPr>
          <a:xfrm>
            <a:off x="5634609" y="5341974"/>
            <a:ext cx="47886" cy="4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5AE08B66-4189-44A0-871E-D0401F552C4A}"/>
              </a:ext>
            </a:extLst>
          </p:cNvPr>
          <p:cNvSpPr/>
          <p:nvPr/>
        </p:nvSpPr>
        <p:spPr>
          <a:xfrm rot="388510">
            <a:off x="5561850" y="5312840"/>
            <a:ext cx="755664" cy="413560"/>
          </a:xfrm>
          <a:prstGeom prst="arc">
            <a:avLst>
              <a:gd name="adj1" fmla="val 12379561"/>
              <a:gd name="adj2" fmla="val 197101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46E8F59-2661-4A80-AD07-DD1961861EF4}"/>
              </a:ext>
            </a:extLst>
          </p:cNvPr>
          <p:cNvSpPr txBox="1"/>
          <p:nvPr/>
        </p:nvSpPr>
        <p:spPr>
          <a:xfrm>
            <a:off x="6128079" y="5239195"/>
            <a:ext cx="1773495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shear center</a:t>
            </a: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8DDC26C-3EE4-41ED-97C6-D3385032A687}"/>
              </a:ext>
            </a:extLst>
          </p:cNvPr>
          <p:cNvCxnSpPr>
            <a:cxnSpLocks/>
          </p:cNvCxnSpPr>
          <p:nvPr/>
        </p:nvCxnSpPr>
        <p:spPr>
          <a:xfrm>
            <a:off x="4344126" y="6129019"/>
            <a:ext cx="389448" cy="690597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99E5A2D-DFE3-4779-ACA2-99D7EFE2A10D}"/>
              </a:ext>
            </a:extLst>
          </p:cNvPr>
          <p:cNvCxnSpPr>
            <a:cxnSpLocks/>
          </p:cNvCxnSpPr>
          <p:nvPr/>
        </p:nvCxnSpPr>
        <p:spPr>
          <a:xfrm>
            <a:off x="5660875" y="5365917"/>
            <a:ext cx="298599" cy="529496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F3F8A49-C57D-4BE4-BCE1-A00C162E02B5}"/>
              </a:ext>
            </a:extLst>
          </p:cNvPr>
          <p:cNvCxnSpPr>
            <a:cxnSpLocks/>
          </p:cNvCxnSpPr>
          <p:nvPr/>
        </p:nvCxnSpPr>
        <p:spPr>
          <a:xfrm flipV="1">
            <a:off x="4638581" y="5893424"/>
            <a:ext cx="1319401" cy="743694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A7AA22-E6FD-4A53-B303-6BC7F5E5C992}"/>
              </a:ext>
            </a:extLst>
          </p:cNvPr>
          <p:cNvSpPr txBox="1"/>
          <p:nvPr/>
        </p:nvSpPr>
        <p:spPr>
          <a:xfrm>
            <a:off x="4905388" y="6325692"/>
            <a:ext cx="553761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z</a:t>
            </a:r>
            <a:r>
              <a:rPr lang="en-US" sz="1350" baseline="-25000" dirty="0" err="1"/>
              <a:t>sc</a:t>
            </a:r>
            <a:endParaRPr lang="en-US" sz="1350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89A39DA-5070-4C76-8C3E-762C0F4AE4F7}"/>
              </a:ext>
            </a:extLst>
          </p:cNvPr>
          <p:cNvCxnSpPr>
            <a:cxnSpLocks/>
          </p:cNvCxnSpPr>
          <p:nvPr/>
        </p:nvCxnSpPr>
        <p:spPr>
          <a:xfrm flipV="1">
            <a:off x="4342211" y="5767691"/>
            <a:ext cx="0" cy="359892"/>
          </a:xfrm>
          <a:prstGeom prst="line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3560C37-4DA4-4ECE-AF86-60A791683A13}"/>
              </a:ext>
            </a:extLst>
          </p:cNvPr>
          <p:cNvSpPr txBox="1"/>
          <p:nvPr/>
        </p:nvSpPr>
        <p:spPr>
          <a:xfrm>
            <a:off x="4308148" y="5556404"/>
            <a:ext cx="428116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y’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A4517B7-441F-44B7-87FE-80506601FE14}"/>
              </a:ext>
            </a:extLst>
          </p:cNvPr>
          <p:cNvCxnSpPr>
            <a:cxnSpLocks/>
          </p:cNvCxnSpPr>
          <p:nvPr/>
        </p:nvCxnSpPr>
        <p:spPr>
          <a:xfrm flipH="1" flipV="1">
            <a:off x="4159771" y="5811709"/>
            <a:ext cx="184710" cy="322637"/>
          </a:xfrm>
          <a:prstGeom prst="line">
            <a:avLst/>
          </a:prstGeom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ABF11ED-8FC0-42B9-8AE5-8D1855901C3E}"/>
              </a:ext>
            </a:extLst>
          </p:cNvPr>
          <p:cNvSpPr txBox="1"/>
          <p:nvPr/>
        </p:nvSpPr>
        <p:spPr>
          <a:xfrm>
            <a:off x="3928548" y="5621909"/>
            <a:ext cx="357114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41E33D3-8A2A-40DD-99FF-878F7C64F61D}"/>
              </a:ext>
            </a:extLst>
          </p:cNvPr>
          <p:cNvCxnSpPr>
            <a:cxnSpLocks/>
          </p:cNvCxnSpPr>
          <p:nvPr/>
        </p:nvCxnSpPr>
        <p:spPr>
          <a:xfrm flipH="1" flipV="1">
            <a:off x="3813826" y="5207011"/>
            <a:ext cx="235079" cy="42005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2081500-9F43-4458-8B19-B29165BC1E24}"/>
              </a:ext>
            </a:extLst>
          </p:cNvPr>
          <p:cNvCxnSpPr>
            <a:cxnSpLocks/>
          </p:cNvCxnSpPr>
          <p:nvPr/>
        </p:nvCxnSpPr>
        <p:spPr>
          <a:xfrm flipH="1">
            <a:off x="3604977" y="5617691"/>
            <a:ext cx="445259" cy="25072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03722D8-ED23-4E26-97A2-53E9A27ECEBC}"/>
              </a:ext>
            </a:extLst>
          </p:cNvPr>
          <p:cNvSpPr txBox="1"/>
          <p:nvPr/>
        </p:nvSpPr>
        <p:spPr>
          <a:xfrm>
            <a:off x="3092368" y="5018916"/>
            <a:ext cx="1025218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chemeClr val="accent1"/>
                </a:solidFill>
              </a:rPr>
              <a:t>R</a:t>
            </a:r>
            <a:r>
              <a:rPr lang="en-US" sz="1350" i="1" baseline="-25000" dirty="0" err="1">
                <a:solidFill>
                  <a:schemeClr val="accent1"/>
                </a:solidFill>
                <a:latin typeface="Bodoni MT" panose="02070603080606020203" pitchFamily="18" charset="0"/>
              </a:rPr>
              <a:t>i</a:t>
            </a:r>
            <a:r>
              <a:rPr lang="en-US" sz="1350" dirty="0" err="1">
                <a:solidFill>
                  <a:schemeClr val="accent1"/>
                </a:solidFill>
              </a:rPr>
              <a:t>sin</a:t>
            </a:r>
            <a:r>
              <a:rPr lang="en-US" sz="1350" dirty="0">
                <a:solidFill>
                  <a:schemeClr val="accent1"/>
                </a:solidFill>
              </a:rPr>
              <a:t>(</a:t>
            </a:r>
            <a:r>
              <a:rPr lang="el-GR" sz="1350" dirty="0">
                <a:solidFill>
                  <a:schemeClr val="accent1"/>
                </a:solidFill>
              </a:rPr>
              <a:t>α</a:t>
            </a:r>
            <a:r>
              <a:rPr lang="en-US" sz="1350" dirty="0">
                <a:solidFill>
                  <a:schemeClr val="accent1"/>
                </a:solidFill>
              </a:rPr>
              <a:t>)</a:t>
            </a:r>
            <a:r>
              <a:rPr lang="en-US" sz="1350" i="1" dirty="0">
                <a:solidFill>
                  <a:schemeClr val="accent1"/>
                </a:solidFill>
                <a:latin typeface="Bodoni MT" panose="02070603080606020203" pitchFamily="18" charset="0"/>
              </a:rPr>
              <a:t> </a:t>
            </a:r>
            <a:endParaRPr lang="en-US" sz="1350" dirty="0">
              <a:solidFill>
                <a:schemeClr val="accent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D0228DE-85FC-4ABE-A81F-2E50A51367AB}"/>
              </a:ext>
            </a:extLst>
          </p:cNvPr>
          <p:cNvSpPr txBox="1"/>
          <p:nvPr/>
        </p:nvSpPr>
        <p:spPr>
          <a:xfrm>
            <a:off x="2972845" y="5493892"/>
            <a:ext cx="1025218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chemeClr val="accent1"/>
                </a:solidFill>
              </a:rPr>
              <a:t>R</a:t>
            </a:r>
            <a:r>
              <a:rPr lang="en-US" sz="1350" i="1" baseline="-25000" dirty="0" err="1">
                <a:solidFill>
                  <a:schemeClr val="accent1"/>
                </a:solidFill>
                <a:latin typeface="Bodoni MT" panose="02070603080606020203" pitchFamily="18" charset="0"/>
              </a:rPr>
              <a:t>i</a:t>
            </a:r>
            <a:r>
              <a:rPr lang="en-US" sz="1350" dirty="0" err="1">
                <a:solidFill>
                  <a:schemeClr val="accent1"/>
                </a:solidFill>
              </a:rPr>
              <a:t>cos</a:t>
            </a:r>
            <a:r>
              <a:rPr lang="en-US" sz="1350" dirty="0">
                <a:solidFill>
                  <a:schemeClr val="accent1"/>
                </a:solidFill>
              </a:rPr>
              <a:t>(</a:t>
            </a:r>
            <a:r>
              <a:rPr lang="el-GR" sz="1350" dirty="0">
                <a:solidFill>
                  <a:schemeClr val="accent1"/>
                </a:solidFill>
              </a:rPr>
              <a:t>α</a:t>
            </a:r>
            <a:r>
              <a:rPr lang="en-US" sz="1350" dirty="0">
                <a:solidFill>
                  <a:schemeClr val="accent1"/>
                </a:solidFill>
              </a:rPr>
              <a:t>)</a:t>
            </a:r>
            <a:r>
              <a:rPr lang="en-US" sz="1350" i="1" dirty="0">
                <a:solidFill>
                  <a:schemeClr val="accent1"/>
                </a:solidFill>
                <a:latin typeface="Bodoni MT" panose="02070603080606020203" pitchFamily="18" charset="0"/>
              </a:rPr>
              <a:t> </a:t>
            </a:r>
            <a:endParaRPr lang="en-US" sz="1350" dirty="0">
              <a:solidFill>
                <a:schemeClr val="accent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CC4E828-A05A-4A0E-AF1E-5EEBCF8840B3}"/>
              </a:ext>
            </a:extLst>
          </p:cNvPr>
          <p:cNvSpPr txBox="1"/>
          <p:nvPr/>
        </p:nvSpPr>
        <p:spPr>
          <a:xfrm>
            <a:off x="1069288" y="5382866"/>
            <a:ext cx="16984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side view </a:t>
            </a:r>
          </a:p>
          <a:p>
            <a:r>
              <a:rPr lang="en-US" sz="1500" dirty="0"/>
              <a:t>(without </a:t>
            </a:r>
            <a:r>
              <a:rPr lang="en-US" sz="1500" dirty="0">
                <a:solidFill>
                  <a:schemeClr val="accent2"/>
                </a:solidFill>
              </a:rPr>
              <a:t>q(</a:t>
            </a:r>
            <a:r>
              <a:rPr lang="en-US" sz="1500" dirty="0" err="1">
                <a:solidFill>
                  <a:schemeClr val="accent2"/>
                </a:solidFill>
              </a:rPr>
              <a:t>x,y</a:t>
            </a:r>
            <a:r>
              <a:rPr lang="en-US" sz="1500" dirty="0">
                <a:solidFill>
                  <a:schemeClr val="accent2"/>
                </a:solidFill>
              </a:rPr>
              <a:t>) </a:t>
            </a:r>
            <a:r>
              <a:rPr lang="en-US" sz="1500" dirty="0"/>
              <a:t>load for simplicity):</a:t>
            </a:r>
            <a:endParaRPr lang="en-US" sz="1350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D63C03-39CC-48FF-AED6-79DFEEF0B137}"/>
              </a:ext>
            </a:extLst>
          </p:cNvPr>
          <p:cNvCxnSpPr>
            <a:cxnSpLocks/>
          </p:cNvCxnSpPr>
          <p:nvPr/>
        </p:nvCxnSpPr>
        <p:spPr>
          <a:xfrm flipH="1" flipV="1">
            <a:off x="4649922" y="5506819"/>
            <a:ext cx="197750" cy="34254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80777D5-FEC8-42C7-AE53-00C84855728F}"/>
              </a:ext>
            </a:extLst>
          </p:cNvPr>
          <p:cNvCxnSpPr>
            <a:cxnSpLocks/>
          </p:cNvCxnSpPr>
          <p:nvPr/>
        </p:nvCxnSpPr>
        <p:spPr>
          <a:xfrm flipH="1">
            <a:off x="4497411" y="5838227"/>
            <a:ext cx="352942" cy="1987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6AFEEC9B-E230-4D41-A672-7456F3C65A53}"/>
              </a:ext>
            </a:extLst>
          </p:cNvPr>
          <p:cNvSpPr txBox="1"/>
          <p:nvPr/>
        </p:nvSpPr>
        <p:spPr>
          <a:xfrm>
            <a:off x="4561433" y="5244691"/>
            <a:ext cx="1041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1y ,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2y ,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3y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703F697-B148-4A42-9606-B43E2FCBA2BD}"/>
              </a:ext>
            </a:extLst>
          </p:cNvPr>
          <p:cNvSpPr txBox="1"/>
          <p:nvPr/>
        </p:nvSpPr>
        <p:spPr>
          <a:xfrm>
            <a:off x="4408259" y="5963693"/>
            <a:ext cx="141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1z ,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2z ,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3z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D173CFB-1F70-424F-8675-F1978B5C6BD8}"/>
              </a:ext>
            </a:extLst>
          </p:cNvPr>
          <p:cNvCxnSpPr>
            <a:cxnSpLocks/>
          </p:cNvCxnSpPr>
          <p:nvPr/>
        </p:nvCxnSpPr>
        <p:spPr>
          <a:xfrm>
            <a:off x="6794186" y="4711838"/>
            <a:ext cx="408798" cy="724910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9242B44-B3EC-4533-816F-37280C581783}"/>
              </a:ext>
            </a:extLst>
          </p:cNvPr>
          <p:cNvCxnSpPr>
            <a:cxnSpLocks/>
          </p:cNvCxnSpPr>
          <p:nvPr/>
        </p:nvCxnSpPr>
        <p:spPr>
          <a:xfrm flipV="1">
            <a:off x="4735480" y="5444250"/>
            <a:ext cx="2457389" cy="1385132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B52F3795-C167-4C6F-8B5B-112A38593D38}"/>
              </a:ext>
            </a:extLst>
          </p:cNvPr>
          <p:cNvSpPr txBox="1"/>
          <p:nvPr/>
        </p:nvSpPr>
        <p:spPr>
          <a:xfrm>
            <a:off x="6029790" y="6011616"/>
            <a:ext cx="5537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</a:t>
            </a:r>
            <a:r>
              <a:rPr lang="en-US" sz="1350" baseline="-25000" dirty="0"/>
              <a:t>a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72199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2067</TotalTime>
  <Words>110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Changkyu Park</dc:creator>
  <cp:lastModifiedBy>Changkyu Park</cp:lastModifiedBy>
  <cp:revision>59</cp:revision>
  <dcterms:created xsi:type="dcterms:W3CDTF">2020-02-12T16:20:01Z</dcterms:created>
  <dcterms:modified xsi:type="dcterms:W3CDTF">2020-02-21T17:39:00Z</dcterms:modified>
</cp:coreProperties>
</file>