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9" r:id="rId3"/>
    <p:sldId id="290" r:id="rId4"/>
    <p:sldId id="263" r:id="rId5"/>
    <p:sldId id="29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9FC1-DDB1-1DB0-8CFA-7D18DB54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8D3F-1D82-0BE3-ABC6-B502F296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4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E1585-0BA2-2915-C9B2-E38B3AD9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task?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526800-5487-526E-2D6B-B486C54A3852}"/>
              </a:ext>
            </a:extLst>
          </p:cNvPr>
          <p:cNvSpPr/>
          <p:nvPr/>
        </p:nvSpPr>
        <p:spPr>
          <a:xfrm>
            <a:off x="5099901" y="1690687"/>
            <a:ext cx="1659118" cy="8262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CF7F4B-CA3E-45EB-84C9-CBF88BADB5E7}"/>
              </a:ext>
            </a:extLst>
          </p:cNvPr>
          <p:cNvSpPr txBox="1"/>
          <p:nvPr/>
        </p:nvSpPr>
        <p:spPr>
          <a:xfrm>
            <a:off x="5373279" y="1780656"/>
            <a:ext cx="127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TASK</a:t>
            </a:r>
            <a:endParaRPr lang="zh-CN" altLang="en-US" sz="36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9EAE0C-CA20-0FAD-4162-4F56624F3BBF}"/>
              </a:ext>
            </a:extLst>
          </p:cNvPr>
          <p:cNvCxnSpPr>
            <a:stCxn id="3" idx="2"/>
          </p:cNvCxnSpPr>
          <p:nvPr/>
        </p:nvCxnSpPr>
        <p:spPr>
          <a:xfrm flipH="1">
            <a:off x="4317476" y="2516956"/>
            <a:ext cx="1611984" cy="56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2969C3-627D-E0CD-4885-2CAC8BE87AF5}"/>
              </a:ext>
            </a:extLst>
          </p:cNvPr>
          <p:cNvCxnSpPr>
            <a:stCxn id="3" idx="2"/>
          </p:cNvCxnSpPr>
          <p:nvPr/>
        </p:nvCxnSpPr>
        <p:spPr>
          <a:xfrm>
            <a:off x="5929460" y="2516956"/>
            <a:ext cx="1677971" cy="56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CDE68D8-324C-7527-10E4-A4E8A30184D2}"/>
              </a:ext>
            </a:extLst>
          </p:cNvPr>
          <p:cNvSpPr/>
          <p:nvPr/>
        </p:nvSpPr>
        <p:spPr>
          <a:xfrm>
            <a:off x="3242821" y="3205113"/>
            <a:ext cx="1611984" cy="820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152051-0FD9-2743-C379-52ECAFB4C868}"/>
              </a:ext>
            </a:extLst>
          </p:cNvPr>
          <p:cNvSpPr/>
          <p:nvPr/>
        </p:nvSpPr>
        <p:spPr>
          <a:xfrm>
            <a:off x="6909846" y="3212183"/>
            <a:ext cx="1677971" cy="820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52BCA-C604-84F6-A865-663C3EB14397}"/>
              </a:ext>
            </a:extLst>
          </p:cNvPr>
          <p:cNvSpPr txBox="1"/>
          <p:nvPr/>
        </p:nvSpPr>
        <p:spPr>
          <a:xfrm>
            <a:off x="3421930" y="3322791"/>
            <a:ext cx="1216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 way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F2DC44-987D-0115-79FB-67080904B029}"/>
              </a:ext>
            </a:extLst>
          </p:cNvPr>
          <p:cNvSpPr txBox="1"/>
          <p:nvPr/>
        </p:nvSpPr>
        <p:spPr>
          <a:xfrm>
            <a:off x="7164371" y="3355942"/>
            <a:ext cx="125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K shot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62179F-1C61-78EE-D7FE-5AAC64A4958B}"/>
              </a:ext>
            </a:extLst>
          </p:cNvPr>
          <p:cNvSpPr txBox="1"/>
          <p:nvPr/>
        </p:nvSpPr>
        <p:spPr>
          <a:xfrm>
            <a:off x="1918355" y="2794889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different labels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7EE6B4-1FAB-B636-2B7F-71CF6F7BD8CA}"/>
              </a:ext>
            </a:extLst>
          </p:cNvPr>
          <p:cNvSpPr txBox="1"/>
          <p:nvPr/>
        </p:nvSpPr>
        <p:spPr>
          <a:xfrm>
            <a:off x="8026138" y="2778042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different samples in one label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4078047-CB0C-1A0B-DA0A-757D093AD4E7}"/>
              </a:ext>
            </a:extLst>
          </p:cNvPr>
          <p:cNvCxnSpPr>
            <a:stCxn id="10" idx="2"/>
          </p:cNvCxnSpPr>
          <p:nvPr/>
        </p:nvCxnSpPr>
        <p:spPr>
          <a:xfrm flipH="1">
            <a:off x="6909846" y="4032315"/>
            <a:ext cx="838986" cy="8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1721AE-7B0F-BF02-55E1-E0D5773A381F}"/>
              </a:ext>
            </a:extLst>
          </p:cNvPr>
          <p:cNvCxnSpPr>
            <a:stCxn id="10" idx="2"/>
          </p:cNvCxnSpPr>
          <p:nvPr/>
        </p:nvCxnSpPr>
        <p:spPr>
          <a:xfrm>
            <a:off x="7748832" y="4032315"/>
            <a:ext cx="838985" cy="86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BB68C0C-8E73-B5A4-9C2E-38D596D26FBF}"/>
              </a:ext>
            </a:extLst>
          </p:cNvPr>
          <p:cNvSpPr/>
          <p:nvPr/>
        </p:nvSpPr>
        <p:spPr>
          <a:xfrm>
            <a:off x="5552387" y="4955829"/>
            <a:ext cx="1611984" cy="820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272101-8D1F-54A8-1150-C46E9A08868A}"/>
              </a:ext>
            </a:extLst>
          </p:cNvPr>
          <p:cNvSpPr txBox="1"/>
          <p:nvPr/>
        </p:nvSpPr>
        <p:spPr>
          <a:xfrm>
            <a:off x="5693788" y="4982671"/>
            <a:ext cx="121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Support Set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B69C8B-8E81-9955-91E9-2CBE288B7CDA}"/>
              </a:ext>
            </a:extLst>
          </p:cNvPr>
          <p:cNvSpPr/>
          <p:nvPr/>
        </p:nvSpPr>
        <p:spPr>
          <a:xfrm>
            <a:off x="8587817" y="4993536"/>
            <a:ext cx="1611984" cy="820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B365EB-8133-147B-1386-5F2094B53280}"/>
              </a:ext>
            </a:extLst>
          </p:cNvPr>
          <p:cNvSpPr txBox="1"/>
          <p:nvPr/>
        </p:nvSpPr>
        <p:spPr>
          <a:xfrm>
            <a:off x="8785780" y="4993536"/>
            <a:ext cx="121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Query 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078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14" y="1902727"/>
            <a:ext cx="5474971" cy="1498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44" y="4549311"/>
            <a:ext cx="5196842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4410" y="8267"/>
            <a:ext cx="295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Meta Learning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9944" y="1308225"/>
            <a:ext cx="9592112" cy="461665"/>
            <a:chOff x="1041128" y="1313132"/>
            <a:chExt cx="9592112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041128" y="1313132"/>
              <a:ext cx="24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/>
                <a:t>Machine Learning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5887" y="1313132"/>
              <a:ext cx="6487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Finding a function f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according</a:t>
              </a:r>
              <a:r>
                <a:rPr lang="zh-CN" altLang="en-US" sz="2400" dirty="0"/>
                <a:t> </a:t>
              </a:r>
              <a:r>
                <a:rPr lang="en-GB" altLang="zh-CN" sz="2400" dirty="0"/>
                <a:t>to the given dataset</a:t>
              </a:r>
              <a:r>
                <a:rPr lang="en-US" sz="2400" dirty="0"/>
                <a:t> 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63846" y="1543965"/>
              <a:ext cx="375108" cy="45719"/>
            </a:xfrm>
            <a:prstGeom prst="rightArrow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4067" y="3585782"/>
            <a:ext cx="9447653" cy="830997"/>
            <a:chOff x="1494067" y="3585782"/>
            <a:chExt cx="9447653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1494067" y="3747143"/>
              <a:ext cx="2031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/>
                <a:t>Meta Learning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54368" y="3585782"/>
              <a:ext cx="64873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Finding a </a:t>
              </a:r>
              <a:r>
                <a:rPr lang="en-US" sz="2400" b="0" i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öhne"/>
                </a:rPr>
                <a:t>function F that can quickly adapt to different test tasks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794020" y="3943251"/>
            <a:ext cx="376180" cy="69448"/>
          </a:xfrm>
          <a:prstGeom prst="rightArrow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01F4F0-B143-282E-9FAA-E0E38818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44" y="4499754"/>
            <a:ext cx="1979703" cy="19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795C4-B3D7-0870-0E84-AEBA3599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12" y="1702806"/>
            <a:ext cx="6904773" cy="3452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9341E-43F2-9153-B9B7-A990DA7F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0"/>
            <a:ext cx="10515600" cy="1325563"/>
          </a:xfrm>
        </p:spPr>
        <p:txBody>
          <a:bodyPr/>
          <a:lstStyle/>
          <a:p>
            <a:r>
              <a:rPr lang="en-CN" dirty="0"/>
              <a:t>Algorithm </a:t>
            </a:r>
            <a:r>
              <a:rPr lang="en-CN" sz="2800" dirty="0"/>
              <a:t>----MAML</a:t>
            </a:r>
            <a:endParaRPr lang="en-C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1B4359-5DE7-8DF7-70EC-7028F445ED05}"/>
              </a:ext>
            </a:extLst>
          </p:cNvPr>
          <p:cNvGrpSpPr/>
          <p:nvPr/>
        </p:nvGrpSpPr>
        <p:grpSpPr>
          <a:xfrm>
            <a:off x="200936" y="5802684"/>
            <a:ext cx="11991064" cy="688033"/>
            <a:chOff x="-143079" y="5977527"/>
            <a:chExt cx="11991064" cy="6880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C797D4-40D7-8740-5605-E53D4E3EA3C0}"/>
                </a:ext>
              </a:extLst>
            </p:cNvPr>
            <p:cNvSpPr txBox="1"/>
            <p:nvPr/>
          </p:nvSpPr>
          <p:spPr>
            <a:xfrm>
              <a:off x="544954" y="6090712"/>
              <a:ext cx="11303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dirty="0"/>
                <a:t>Goal:</a:t>
              </a:r>
              <a:r>
                <a:rPr lang="en-US" sz="2400" dirty="0"/>
                <a:t> To learn parameters that can rapidly converge to global minimum of a new test task</a:t>
              </a:r>
              <a:endParaRPr lang="en-CN" sz="2400" dirty="0"/>
            </a:p>
          </p:txBody>
        </p:sp>
        <p:pic>
          <p:nvPicPr>
            <p:cNvPr id="7" name="Graphic 6" descr="Bullseye">
              <a:extLst>
                <a:ext uri="{FF2B5EF4-FFF2-40B4-BE49-F238E27FC236}">
                  <a16:creationId xmlns:a16="http://schemas.microsoft.com/office/drawing/2014/main" id="{E337CBA6-51DE-867E-941D-3BF77899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43079" y="5977527"/>
              <a:ext cx="688033" cy="6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39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3525" y="0"/>
            <a:ext cx="10515600" cy="1325563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sz="2800" dirty="0"/>
              <a:t>----MAML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9" y="276314"/>
            <a:ext cx="5199428" cy="43749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11A453-37CF-0475-92D0-73289E83AA13}"/>
              </a:ext>
            </a:extLst>
          </p:cNvPr>
          <p:cNvSpPr txBox="1"/>
          <p:nvPr/>
        </p:nvSpPr>
        <p:spPr>
          <a:xfrm>
            <a:off x="6404969" y="4748673"/>
            <a:ext cx="519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Finn, P. </a:t>
            </a:r>
            <a:r>
              <a:rPr lang="en-US" altLang="zh-CN" dirty="0" err="1"/>
              <a:t>Abbeel</a:t>
            </a:r>
            <a:r>
              <a:rPr lang="en-US" altLang="zh-CN" dirty="0"/>
              <a:t>, and S. Levine, “Model-agnostic meta-learning for fast adaptation of deep networks,” in Proc. Int. Conf. Mach. Learn., 2017, pp. 1126–1135.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8B37B-3787-DD26-7646-0481622A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2" y="1478562"/>
            <a:ext cx="4996216" cy="4234081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993B107-F46E-3836-2F3D-3BD69B9C9D05}"/>
              </a:ext>
            </a:extLst>
          </p:cNvPr>
          <p:cNvSpPr/>
          <p:nvPr/>
        </p:nvSpPr>
        <p:spPr>
          <a:xfrm>
            <a:off x="6115409" y="2562295"/>
            <a:ext cx="449634" cy="241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3808B17-7FAA-3A3A-1DC5-7393936C648E}"/>
              </a:ext>
            </a:extLst>
          </p:cNvPr>
          <p:cNvSpPr/>
          <p:nvPr/>
        </p:nvSpPr>
        <p:spPr>
          <a:xfrm>
            <a:off x="5787032" y="2106118"/>
            <a:ext cx="792480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700D14-2CD3-BB73-E730-089FB645332B}"/>
              </a:ext>
            </a:extLst>
          </p:cNvPr>
          <p:cNvSpPr txBox="1"/>
          <p:nvPr/>
        </p:nvSpPr>
        <p:spPr>
          <a:xfrm>
            <a:off x="5055389" y="2007812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48F5D2-6169-9CD1-668A-E218F6985EC0}"/>
              </a:ext>
            </a:extLst>
          </p:cNvPr>
          <p:cNvSpPr txBox="1"/>
          <p:nvPr/>
        </p:nvSpPr>
        <p:spPr>
          <a:xfrm>
            <a:off x="5462823" y="2475450"/>
            <a:ext cx="72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Söhne</vt:lpstr>
      <vt:lpstr>Arial</vt:lpstr>
      <vt:lpstr>Calibri</vt:lpstr>
      <vt:lpstr>Office 主题</vt:lpstr>
      <vt:lpstr>Algorithm</vt:lpstr>
      <vt:lpstr>What is a task?</vt:lpstr>
      <vt:lpstr>PowerPoint 演示文稿</vt:lpstr>
      <vt:lpstr>Algorithm ----MAML</vt:lpstr>
      <vt:lpstr>Algorithm ----MAML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task?</dc:title>
  <dc:creator>Mark</dc:creator>
  <cp:lastModifiedBy>Kexuan Ma (SME-FinTech, 120090651)</cp:lastModifiedBy>
  <cp:revision>4</cp:revision>
  <dcterms:created xsi:type="dcterms:W3CDTF">2023-04-21T12:07:18Z</dcterms:created>
  <dcterms:modified xsi:type="dcterms:W3CDTF">2023-04-22T05:37:31Z</dcterms:modified>
</cp:coreProperties>
</file>