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3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9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56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1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5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8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4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0FBED0-5942-495A-A667-04CF45222326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499DF4-91C2-49F7-A38B-52F49249A1C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7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lzzz/Pac-man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Pac-man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Подготовили: Марк Ермолаев, Павел Овчинников, Валерий </a:t>
            </a:r>
            <a:r>
              <a:rPr lang="ru-RU" dirty="0" err="1"/>
              <a:t>Прошак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97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решили написать на </a:t>
            </a:r>
            <a:r>
              <a:rPr lang="en-US" dirty="0"/>
              <a:t>python </a:t>
            </a:r>
            <a:r>
              <a:rPr lang="ru-RU" dirty="0"/>
              <a:t>собственную версию классической аркадной игры </a:t>
            </a:r>
            <a:r>
              <a:rPr lang="en-US" dirty="0"/>
              <a:t>Pac-man. </a:t>
            </a:r>
            <a:endParaRPr lang="ru-RU" dirty="0"/>
          </a:p>
          <a:p>
            <a:r>
              <a:rPr lang="ru-RU" dirty="0"/>
              <a:t>Так как разработка будет вестись в команде, то это вносит свои коррективы.</a:t>
            </a:r>
            <a:endParaRPr lang="en-US" dirty="0"/>
          </a:p>
          <a:p>
            <a:r>
              <a:rPr lang="ru-RU" dirty="0"/>
              <a:t>Ниже ссылка на гит-</a:t>
            </a:r>
            <a:r>
              <a:rPr lang="ru-RU" dirty="0" err="1"/>
              <a:t>хаб</a:t>
            </a:r>
            <a:r>
              <a:rPr lang="ru-RU" dirty="0"/>
              <a:t> проекта: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>
                <a:hlinkClick r:id="rId2"/>
              </a:rPr>
              <a:t>https://github.com/Marklzzz/Pac-man.git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78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584" y="261665"/>
            <a:ext cx="10058400" cy="1450757"/>
          </a:xfrm>
        </p:spPr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2588" y="1862050"/>
            <a:ext cx="10514215" cy="378289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Первоначально планируется следовать канону: 256 уровней, причем последний видоизменен, также, как и в старых аркадных автоматах.</a:t>
            </a:r>
          </a:p>
        </p:txBody>
      </p:sp>
      <p:pic>
        <p:nvPicPr>
          <p:cNvPr id="1026" name="Picture 2" descr="https://upload.wikimedia.org/wikipedia/ru/1/1e/Pac-Man_screenshot_256_le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8" y="2782944"/>
            <a:ext cx="2572733" cy="330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wixmp-ed30a86b8c4ca887773594c2.wixmp.com/f/36d86e1d-e20f-4a77-8048-99b7ab842c42/dc88rrf-0e377724-62e6-41ae-8043-86d97fb99218.jpg/v1/fill/w_400,h_479,q_75,strp/pac_man_maze_by_crt2mtsu1_dc88rrf-fullview.jpg?token=eyJ0eXAiOiJKV1QiLCJhbGciOiJIUzI1NiJ9.eyJzdWIiOiJ1cm46YXBwOjdlMGQxODg5ODIyNjQzNzNhNWYwZDQxNWVhMGQyNmUwIiwiaXNzIjoidXJuOmFwcDo3ZTBkMTg4OTgyMjY0MzczYTVmMGQ0MTVlYTBkMjZlMCIsIm9iaiI6W1t7ImhlaWdodCI6Ijw9NDc5IiwicGF0aCI6IlwvZlwvMzZkODZlMWQtZTIwZi00YTc3LTgwNDgtOTliN2FiODQyYzQyXC9kYzg4cnJmLTBlMzc3NzI0LTYyZTYtNDFhZS04MDQzLTg2ZDk3ZmI5OTIxOC5qcGciLCJ3aWR0aCI6Ijw9NDAwIn1dXSwiYXVkIjpbInVybjpzZXJ2aWNlOmltYWdlLm9wZXJhdGlvbnMiXX0.uIc-7fDlU9STfEyKzbpjw0x_O3cRu7elEBIaYd7c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46" y="2782944"/>
            <a:ext cx="2626823" cy="33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8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самой возможности поиграть предполагается реализовать:</a:t>
            </a:r>
          </a:p>
          <a:p>
            <a:r>
              <a:rPr lang="ru-RU" dirty="0"/>
              <a:t>1) загрузку игрового поля по маске .</a:t>
            </a:r>
            <a:r>
              <a:rPr lang="en-US" dirty="0"/>
              <a:t>txt </a:t>
            </a:r>
            <a:r>
              <a:rPr lang="ru-RU" dirty="0"/>
              <a:t>файла</a:t>
            </a:r>
          </a:p>
          <a:p>
            <a:r>
              <a:rPr lang="ru-RU" dirty="0"/>
              <a:t>2) сохранение счета</a:t>
            </a:r>
          </a:p>
          <a:p>
            <a:r>
              <a:rPr lang="ru-RU" dirty="0"/>
              <a:t>3) добавление в игру музыки, эффектов.</a:t>
            </a:r>
          </a:p>
        </p:txBody>
      </p:sp>
    </p:spTree>
    <p:extLst>
      <p:ext uri="{BB962C8B-B14F-4D97-AF65-F5344CB8AC3E}">
        <p14:creationId xmlns:p14="http://schemas.microsoft.com/office/powerpoint/2010/main" val="335215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8430" y="2751822"/>
            <a:ext cx="10058400" cy="4023360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2522386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113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Pac-man</vt:lpstr>
      <vt:lpstr>Введение</vt:lpstr>
      <vt:lpstr>Описание реализации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RePack by Diakov</dc:creator>
  <cp:lastModifiedBy>Марк Ермолаев</cp:lastModifiedBy>
  <cp:revision>5</cp:revision>
  <dcterms:created xsi:type="dcterms:W3CDTF">2021-01-10T15:22:16Z</dcterms:created>
  <dcterms:modified xsi:type="dcterms:W3CDTF">2021-02-27T16:33:42Z</dcterms:modified>
</cp:coreProperties>
</file>