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6ff43ad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6ff43ad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e85120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e85120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6e85120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6e85120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6e85120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6e85120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6ff43ad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6ff43ad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594738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d594738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6ff43ad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6ff43ad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6ff43ad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6ff43ad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e85120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e85120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Роевой интеллект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Тимлид, интерфейс — Ермолаев Марк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программист — Шахматов Андрей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Программист, логика — Головинов Георгий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Рефлексия. Выводы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Большинство поставленных целей нам удалось достичь. Однако некоторые аспекты проекта все еще не доработаны. Например: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Дать больше возможностей изменения настроек пользователю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Пофиксить оставшиеся баги (например невозможность одновременного воспроизведения visualize и simulate с помощью main)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Более интересную логику королев и ресурсов?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Препятствия?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Возможность взаимодействия с системой?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Какие-то баги, которые Вы нашли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роевой интеллект?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обратиться к википедии: Роевой интеллект описывает коллективное поведение децентрализованной самоорганизующейся системы. Рассматривается в теории искусственного интеллекта как метод оптимизации.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Простым языком: Роевой интеллект — большая система “глупых” букашек, которые, почти ничего не зная об окружающем мире, способны построить организованную и хорошо оптимизированную систему.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Практическое применение роевого интеллекта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Простой пример — в будущем, когда доставкой продуктов или посылок будут заниматься дроны, компании-оператору выгодно будет их сделать как можно более простыми. Тогда каждый будет стоить меньше, следовательно прибыль компании увеличится. Если в воздухе будет одновременно достаточно большое количество дронов — роевой интеллект может спокойно решить эту проблему. Дроны будут проще, они смогут ориентироваться и находить конечные пункты максимально быстро, без необходимости мощного внутреннего компьютера и хорошей связи с GPS.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Каковы цели проекта?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 достаточно проста: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первую </a:t>
            </a:r>
            <a:r>
              <a:rPr lang="ru"/>
              <a:t>работающую</a:t>
            </a:r>
            <a:r>
              <a:rPr lang="ru"/>
              <a:t> симуляцию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оптимизировать симуляцию с помощью numba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распараллелить и масштабировать </a:t>
            </a:r>
            <a:r>
              <a:rPr lang="ru"/>
              <a:t>симуляцию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усложнить логику “королев” и “ресурсов”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методы simulate и visualize для пререндера симуляции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сделать простой интерфейс для обычного пользователя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должны были бы быть устроены классы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6719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768200" y="2383950"/>
            <a:ext cx="6732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Метод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файлов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simulate.py, game.py, visualize.py — главные субпрограммы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controller.py — контроллер симуляции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TextInputBox.py — наш собственный интерфейс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config.py — файл конфигурации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user_settings.txt — вспомогательный текстовый файл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file.txt — файл симуляции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1750200" cy="22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версии проекта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375" y="106888"/>
            <a:ext cx="6287225" cy="49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Оптимизация с помощью numba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210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Нам пришлось все переписывать (иногда не один раз)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1"/>
            <a:ext cx="9144000" cy="8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2571750"/>
            <a:ext cx="4057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схема готовой симуляции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75" y="1152486"/>
            <a:ext cx="6678826" cy="375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