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h0Et/VaN7QNJiNeJ6ErLu1CIQr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7FFC9-F88A-4B99-802D-04C2125FF9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806772-2A72-4411-8965-DABEB9AE367F}">
      <dgm:prSet phldrT="[Text]" custT="1"/>
      <dgm:spPr/>
      <dgm:t>
        <a:bodyPr/>
        <a:lstStyle/>
        <a:p>
          <a:r>
            <a:rPr lang="en-GB" sz="2000" dirty="0"/>
            <a:t>Basic grid search</a:t>
          </a:r>
        </a:p>
      </dgm:t>
    </dgm:pt>
    <dgm:pt modelId="{C2C85B35-3A5A-44EE-90A6-B479C960946F}" type="parTrans" cxnId="{80DC066D-4458-45E5-B625-C8F5FF37FE4F}">
      <dgm:prSet/>
      <dgm:spPr/>
      <dgm:t>
        <a:bodyPr/>
        <a:lstStyle/>
        <a:p>
          <a:endParaRPr lang="en-GB"/>
        </a:p>
      </dgm:t>
    </dgm:pt>
    <dgm:pt modelId="{C8080F6C-8D23-45E1-A12D-1F5EA30BCB28}" type="sibTrans" cxnId="{80DC066D-4458-45E5-B625-C8F5FF37FE4F}">
      <dgm:prSet/>
      <dgm:spPr/>
      <dgm:t>
        <a:bodyPr/>
        <a:lstStyle/>
        <a:p>
          <a:endParaRPr lang="en-GB"/>
        </a:p>
      </dgm:t>
    </dgm:pt>
    <dgm:pt modelId="{2C7E4CF3-2309-4A8A-8110-BC2780DFE235}">
      <dgm:prSet phldrT="[Text]" custT="1"/>
      <dgm:spPr/>
      <dgm:t>
        <a:bodyPr/>
        <a:lstStyle/>
        <a:p>
          <a:r>
            <a:rPr lang="en-GB" sz="3200" dirty="0"/>
            <a:t>A*</a:t>
          </a:r>
        </a:p>
      </dgm:t>
    </dgm:pt>
    <dgm:pt modelId="{EA7EA2F9-93D0-4773-BF23-C19EF31CA6D9}" type="parTrans" cxnId="{3A78D75F-23B0-4735-8429-070D8F4CABF0}">
      <dgm:prSet/>
      <dgm:spPr/>
      <dgm:t>
        <a:bodyPr/>
        <a:lstStyle/>
        <a:p>
          <a:endParaRPr lang="en-GB"/>
        </a:p>
      </dgm:t>
    </dgm:pt>
    <dgm:pt modelId="{4981624D-F809-427A-9C70-A8B1B7321804}" type="sibTrans" cxnId="{3A78D75F-23B0-4735-8429-070D8F4CABF0}">
      <dgm:prSet/>
      <dgm:spPr/>
      <dgm:t>
        <a:bodyPr/>
        <a:lstStyle/>
        <a:p>
          <a:endParaRPr lang="en-GB"/>
        </a:p>
      </dgm:t>
    </dgm:pt>
    <dgm:pt modelId="{F18439AF-BC90-4934-9087-9B5904093464}">
      <dgm:prSet phldrT="[Text]" custT="1"/>
      <dgm:spPr/>
      <dgm:t>
        <a:bodyPr/>
        <a:lstStyle/>
        <a:p>
          <a:r>
            <a:rPr lang="en-GB" sz="2000" dirty="0"/>
            <a:t>Dijkstra with a heuristic for node prioritization</a:t>
          </a:r>
        </a:p>
      </dgm:t>
    </dgm:pt>
    <dgm:pt modelId="{00CED5C3-D600-476E-BDA9-766333B136FE}" type="parTrans" cxnId="{7154A8D4-892C-4A12-A5EE-4AAB842F3AEE}">
      <dgm:prSet/>
      <dgm:spPr/>
      <dgm:t>
        <a:bodyPr/>
        <a:lstStyle/>
        <a:p>
          <a:endParaRPr lang="en-GB"/>
        </a:p>
      </dgm:t>
    </dgm:pt>
    <dgm:pt modelId="{6DDA25E9-8202-486E-A1C7-577447918228}" type="sibTrans" cxnId="{7154A8D4-892C-4A12-A5EE-4AAB842F3AEE}">
      <dgm:prSet/>
      <dgm:spPr/>
      <dgm:t>
        <a:bodyPr/>
        <a:lstStyle/>
        <a:p>
          <a:endParaRPr lang="en-GB"/>
        </a:p>
      </dgm:t>
    </dgm:pt>
    <dgm:pt modelId="{8087C8CC-A401-438C-8076-D92CBE06A221}">
      <dgm:prSet phldrT="[Text]" custT="1"/>
      <dgm:spPr/>
      <dgm:t>
        <a:bodyPr/>
        <a:lstStyle/>
        <a:p>
          <a:r>
            <a:rPr lang="en-GB" sz="3200" dirty="0"/>
            <a:t>JPS</a:t>
          </a:r>
        </a:p>
      </dgm:t>
    </dgm:pt>
    <dgm:pt modelId="{E6C2CC74-D4A7-4B99-A032-4561A641E731}" type="parTrans" cxnId="{5700CD1E-A98F-4AD5-95AA-9D266DC106B1}">
      <dgm:prSet/>
      <dgm:spPr/>
      <dgm:t>
        <a:bodyPr/>
        <a:lstStyle/>
        <a:p>
          <a:endParaRPr lang="en-GB"/>
        </a:p>
      </dgm:t>
    </dgm:pt>
    <dgm:pt modelId="{2306783B-2CF7-475F-B2B3-60EFDFD6C9B0}" type="sibTrans" cxnId="{5700CD1E-A98F-4AD5-95AA-9D266DC106B1}">
      <dgm:prSet/>
      <dgm:spPr/>
      <dgm:t>
        <a:bodyPr/>
        <a:lstStyle/>
        <a:p>
          <a:endParaRPr lang="en-GB"/>
        </a:p>
      </dgm:t>
    </dgm:pt>
    <dgm:pt modelId="{DD9553DE-5649-4392-BFF6-EFBE541EDA10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Improve A* by jumping over empty spaces</a:t>
          </a:r>
        </a:p>
      </dgm:t>
    </dgm:pt>
    <dgm:pt modelId="{C11ABAB1-A0BA-49D1-8686-7C8523DA8375}" type="parTrans" cxnId="{2FA5178D-CE45-4998-9E5B-F59FEEFDAF8C}">
      <dgm:prSet/>
      <dgm:spPr/>
      <dgm:t>
        <a:bodyPr/>
        <a:lstStyle/>
        <a:p>
          <a:endParaRPr lang="en-GB"/>
        </a:p>
      </dgm:t>
    </dgm:pt>
    <dgm:pt modelId="{B5FFFCCF-00D4-4A5C-A009-5D36DED5B0D3}" type="sibTrans" cxnId="{2FA5178D-CE45-4998-9E5B-F59FEEFDAF8C}">
      <dgm:prSet/>
      <dgm:spPr/>
      <dgm:t>
        <a:bodyPr/>
        <a:lstStyle/>
        <a:p>
          <a:endParaRPr lang="en-GB"/>
        </a:p>
      </dgm:t>
    </dgm:pt>
    <dgm:pt modelId="{005DE234-DE80-4B74-8A4A-34ECC9EF83D0}">
      <dgm:prSet phldrT="[Text]" custT="1"/>
      <dgm:spPr/>
      <dgm:t>
        <a:bodyPr/>
        <a:lstStyle/>
        <a:p>
          <a:r>
            <a:rPr lang="en-GB" sz="3200" dirty="0"/>
            <a:t>Dijkstra</a:t>
          </a:r>
        </a:p>
      </dgm:t>
    </dgm:pt>
    <dgm:pt modelId="{FB08D252-9122-47FD-A6B2-73EA3038F034}" type="sibTrans" cxnId="{4964F3FD-EA50-4437-980A-888180E67303}">
      <dgm:prSet/>
      <dgm:spPr/>
      <dgm:t>
        <a:bodyPr/>
        <a:lstStyle/>
        <a:p>
          <a:endParaRPr lang="en-GB"/>
        </a:p>
      </dgm:t>
    </dgm:pt>
    <dgm:pt modelId="{5BCDA368-EA38-41B2-92A4-1FE0A3C2F90A}" type="parTrans" cxnId="{4964F3FD-EA50-4437-980A-888180E67303}">
      <dgm:prSet/>
      <dgm:spPr/>
      <dgm:t>
        <a:bodyPr/>
        <a:lstStyle/>
        <a:p>
          <a:endParaRPr lang="en-GB"/>
        </a:p>
      </dgm:t>
    </dgm:pt>
    <dgm:pt modelId="{5640318F-E3DA-497A-81BD-DB6EEB24F01A}">
      <dgm:prSet phldrT="[Text]" custT="1"/>
      <dgm:spPr/>
      <dgm:t>
        <a:bodyPr/>
        <a:lstStyle/>
        <a:p>
          <a:r>
            <a:rPr lang="en-GB" sz="2000" dirty="0"/>
            <a:t>Worst case O(E + V log V)</a:t>
          </a:r>
        </a:p>
      </dgm:t>
    </dgm:pt>
    <dgm:pt modelId="{A032C0A5-11F9-4C98-832D-88B67677C9F6}" type="parTrans" cxnId="{6BD1ABBD-E6F1-4FF3-80B6-E07C2537EDEF}">
      <dgm:prSet/>
      <dgm:spPr/>
      <dgm:t>
        <a:bodyPr/>
        <a:lstStyle/>
        <a:p>
          <a:endParaRPr lang="en-GB"/>
        </a:p>
      </dgm:t>
    </dgm:pt>
    <dgm:pt modelId="{ABAB68D9-FC83-4E93-AB59-ACCE393FF1B6}" type="sibTrans" cxnId="{6BD1ABBD-E6F1-4FF3-80B6-E07C2537EDEF}">
      <dgm:prSet/>
      <dgm:spPr/>
      <dgm:t>
        <a:bodyPr/>
        <a:lstStyle/>
        <a:p>
          <a:endParaRPr lang="en-GB"/>
        </a:p>
      </dgm:t>
    </dgm:pt>
    <dgm:pt modelId="{B50BA3EE-2A42-44CA-8947-B6420A9DBBAC}">
      <dgm:prSet phldrT="[Text]" custT="1"/>
      <dgm:spPr/>
      <dgm:t>
        <a:bodyPr/>
        <a:lstStyle/>
        <a:p>
          <a:r>
            <a:rPr lang="en-GB" sz="2000" dirty="0"/>
            <a:t>Worst case O(E + V log V)</a:t>
          </a:r>
        </a:p>
      </dgm:t>
    </dgm:pt>
    <dgm:pt modelId="{C22E2444-DF42-48A1-A2E1-10A7DF253355}" type="parTrans" cxnId="{8C43B7EE-E745-4166-A235-61CDC0510233}">
      <dgm:prSet/>
      <dgm:spPr/>
      <dgm:t>
        <a:bodyPr/>
        <a:lstStyle/>
        <a:p>
          <a:endParaRPr lang="en-GB"/>
        </a:p>
      </dgm:t>
    </dgm:pt>
    <dgm:pt modelId="{AB69AE6B-5DBF-40B2-87E7-2AF837F7A807}" type="sibTrans" cxnId="{8C43B7EE-E745-4166-A235-61CDC0510233}">
      <dgm:prSet/>
      <dgm:spPr/>
      <dgm:t>
        <a:bodyPr/>
        <a:lstStyle/>
        <a:p>
          <a:endParaRPr lang="en-GB"/>
        </a:p>
      </dgm:t>
    </dgm:pt>
    <dgm:pt modelId="{2A4174B5-E860-4BF7-B3A1-5CBC38072A89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GB" sz="2000" kern="1200" dirty="0"/>
            <a:t>Worst case O (E + V)</a:t>
          </a:r>
          <a:endParaRPr lang="en-GB" sz="2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45E1CAD6-F6B7-425F-A294-BED4D4C156C6}" type="parTrans" cxnId="{E495F24E-725A-4B48-96CA-97A5FA639E28}">
      <dgm:prSet/>
      <dgm:spPr/>
      <dgm:t>
        <a:bodyPr/>
        <a:lstStyle/>
        <a:p>
          <a:endParaRPr lang="en-GB"/>
        </a:p>
      </dgm:t>
    </dgm:pt>
    <dgm:pt modelId="{621BF3D6-3982-456A-A2D1-7C801B11EE8D}" type="sibTrans" cxnId="{E495F24E-725A-4B48-96CA-97A5FA639E28}">
      <dgm:prSet/>
      <dgm:spPr/>
      <dgm:t>
        <a:bodyPr/>
        <a:lstStyle/>
        <a:p>
          <a:endParaRPr lang="en-GB"/>
        </a:p>
      </dgm:t>
    </dgm:pt>
    <dgm:pt modelId="{A33A04D8-9A9B-4860-A3F7-16D6096F9DBB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GB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Good heuristics required: remaining distance may never be overestimated</a:t>
          </a:r>
        </a:p>
      </dgm:t>
    </dgm:pt>
    <dgm:pt modelId="{A5CA2C51-B81E-4501-AB8D-E8223E123CCF}" type="parTrans" cxnId="{F836DD56-3D1A-4499-A7A4-7C8BFF08D103}">
      <dgm:prSet/>
      <dgm:spPr/>
      <dgm:t>
        <a:bodyPr/>
        <a:lstStyle/>
        <a:p>
          <a:endParaRPr lang="en-GB"/>
        </a:p>
      </dgm:t>
    </dgm:pt>
    <dgm:pt modelId="{7E9D9FC0-842A-4D3C-B842-FFBB71869E40}" type="sibTrans" cxnId="{F836DD56-3D1A-4499-A7A4-7C8BFF08D103}">
      <dgm:prSet/>
      <dgm:spPr/>
      <dgm:t>
        <a:bodyPr/>
        <a:lstStyle/>
        <a:p>
          <a:endParaRPr lang="en-GB"/>
        </a:p>
      </dgm:t>
    </dgm:pt>
    <dgm:pt modelId="{CD98C168-2691-4ED6-90B9-523F129AFAF4}" type="pres">
      <dgm:prSet presAssocID="{0087FFC9-F88A-4B99-802D-04C2125FF961}" presName="Name0" presStyleCnt="0">
        <dgm:presLayoutVars>
          <dgm:dir/>
          <dgm:animLvl val="lvl"/>
          <dgm:resizeHandles val="exact"/>
        </dgm:presLayoutVars>
      </dgm:prSet>
      <dgm:spPr/>
    </dgm:pt>
    <dgm:pt modelId="{15B426D7-2339-4188-A645-8D49A7C1EF1C}" type="pres">
      <dgm:prSet presAssocID="{005DE234-DE80-4B74-8A4A-34ECC9EF83D0}" presName="composite" presStyleCnt="0"/>
      <dgm:spPr/>
    </dgm:pt>
    <dgm:pt modelId="{B34A54A5-0845-41E9-913B-ACCA35FADBC2}" type="pres">
      <dgm:prSet presAssocID="{005DE234-DE80-4B74-8A4A-34ECC9EF83D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4786A7C-AC65-48E5-93CE-14AFAEC4129F}" type="pres">
      <dgm:prSet presAssocID="{005DE234-DE80-4B74-8A4A-34ECC9EF83D0}" presName="desTx" presStyleLbl="alignAccFollowNode1" presStyleIdx="0" presStyleCnt="3">
        <dgm:presLayoutVars>
          <dgm:bulletEnabled val="1"/>
        </dgm:presLayoutVars>
      </dgm:prSet>
      <dgm:spPr/>
    </dgm:pt>
    <dgm:pt modelId="{4D67AB2E-A217-4476-A118-CF5F4000A763}" type="pres">
      <dgm:prSet presAssocID="{FB08D252-9122-47FD-A6B2-73EA3038F034}" presName="space" presStyleCnt="0"/>
      <dgm:spPr/>
    </dgm:pt>
    <dgm:pt modelId="{D85D4DB5-0431-4A19-8891-74991F046E62}" type="pres">
      <dgm:prSet presAssocID="{2C7E4CF3-2309-4A8A-8110-BC2780DFE235}" presName="composite" presStyleCnt="0"/>
      <dgm:spPr/>
    </dgm:pt>
    <dgm:pt modelId="{C5072660-F1FE-4296-80B6-319D5FC780C2}" type="pres">
      <dgm:prSet presAssocID="{2C7E4CF3-2309-4A8A-8110-BC2780DFE23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834FD01-A43B-477E-BBFC-F5CA3D08E18C}" type="pres">
      <dgm:prSet presAssocID="{2C7E4CF3-2309-4A8A-8110-BC2780DFE235}" presName="desTx" presStyleLbl="alignAccFollowNode1" presStyleIdx="1" presStyleCnt="3">
        <dgm:presLayoutVars>
          <dgm:bulletEnabled val="1"/>
        </dgm:presLayoutVars>
      </dgm:prSet>
      <dgm:spPr/>
    </dgm:pt>
    <dgm:pt modelId="{D11A7074-D30E-4FC3-8488-F593EF204A11}" type="pres">
      <dgm:prSet presAssocID="{4981624D-F809-427A-9C70-A8B1B7321804}" presName="space" presStyleCnt="0"/>
      <dgm:spPr/>
    </dgm:pt>
    <dgm:pt modelId="{97CF8BBE-540A-4D6F-9697-78C69A934F33}" type="pres">
      <dgm:prSet presAssocID="{8087C8CC-A401-438C-8076-D92CBE06A221}" presName="composite" presStyleCnt="0"/>
      <dgm:spPr/>
    </dgm:pt>
    <dgm:pt modelId="{2523B7B2-B35C-4A13-9F52-9095F2A1C717}" type="pres">
      <dgm:prSet presAssocID="{8087C8CC-A401-438C-8076-D92CBE06A22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62F3F18-F1DD-4797-9305-D7731B317E7A}" type="pres">
      <dgm:prSet presAssocID="{8087C8CC-A401-438C-8076-D92CBE06A221}" presName="desTx" presStyleLbl="alignAccFollowNode1" presStyleIdx="2" presStyleCnt="3" custLinFactNeighborX="-894" custLinFactNeighborY="-222">
        <dgm:presLayoutVars>
          <dgm:bulletEnabled val="1"/>
        </dgm:presLayoutVars>
      </dgm:prSet>
      <dgm:spPr/>
    </dgm:pt>
  </dgm:ptLst>
  <dgm:cxnLst>
    <dgm:cxn modelId="{5700CD1E-A98F-4AD5-95AA-9D266DC106B1}" srcId="{0087FFC9-F88A-4B99-802D-04C2125FF961}" destId="{8087C8CC-A401-438C-8076-D92CBE06A221}" srcOrd="2" destOrd="0" parTransId="{E6C2CC74-D4A7-4B99-A032-4561A641E731}" sibTransId="{2306783B-2CF7-475F-B2B3-60EFDFD6C9B0}"/>
    <dgm:cxn modelId="{21F08221-3C50-456E-8FB9-D259DD5CD509}" type="presOf" srcId="{DD9553DE-5649-4392-BFF6-EFBE541EDA10}" destId="{362F3F18-F1DD-4797-9305-D7731B317E7A}" srcOrd="0" destOrd="0" presId="urn:microsoft.com/office/officeart/2005/8/layout/hList1"/>
    <dgm:cxn modelId="{9897B828-132F-4C16-8F22-D9DB7351C55A}" type="presOf" srcId="{E7806772-2A72-4411-8965-DABEB9AE367F}" destId="{54786A7C-AC65-48E5-93CE-14AFAEC4129F}" srcOrd="0" destOrd="0" presId="urn:microsoft.com/office/officeart/2005/8/layout/hList1"/>
    <dgm:cxn modelId="{3A78D75F-23B0-4735-8429-070D8F4CABF0}" srcId="{0087FFC9-F88A-4B99-802D-04C2125FF961}" destId="{2C7E4CF3-2309-4A8A-8110-BC2780DFE235}" srcOrd="1" destOrd="0" parTransId="{EA7EA2F9-93D0-4773-BF23-C19EF31CA6D9}" sibTransId="{4981624D-F809-427A-9C70-A8B1B7321804}"/>
    <dgm:cxn modelId="{DC619769-FC18-42B2-BBAE-33D4E0CBBE5A}" type="presOf" srcId="{F18439AF-BC90-4934-9087-9B5904093464}" destId="{1834FD01-A43B-477E-BBFC-F5CA3D08E18C}" srcOrd="0" destOrd="0" presId="urn:microsoft.com/office/officeart/2005/8/layout/hList1"/>
    <dgm:cxn modelId="{80DC066D-4458-45E5-B625-C8F5FF37FE4F}" srcId="{005DE234-DE80-4B74-8A4A-34ECC9EF83D0}" destId="{E7806772-2A72-4411-8965-DABEB9AE367F}" srcOrd="0" destOrd="0" parTransId="{C2C85B35-3A5A-44EE-90A6-B479C960946F}" sibTransId="{C8080F6C-8D23-45E1-A12D-1F5EA30BCB28}"/>
    <dgm:cxn modelId="{E495F24E-725A-4B48-96CA-97A5FA639E28}" srcId="{8087C8CC-A401-438C-8076-D92CBE06A221}" destId="{2A4174B5-E860-4BF7-B3A1-5CBC38072A89}" srcOrd="1" destOrd="0" parTransId="{45E1CAD6-F6B7-425F-A294-BED4D4C156C6}" sibTransId="{621BF3D6-3982-456A-A2D1-7C801B11EE8D}"/>
    <dgm:cxn modelId="{A85B1056-D3C6-490B-9370-D934C8AC4F82}" type="presOf" srcId="{0087FFC9-F88A-4B99-802D-04C2125FF961}" destId="{CD98C168-2691-4ED6-90B9-523F129AFAF4}" srcOrd="0" destOrd="0" presId="urn:microsoft.com/office/officeart/2005/8/layout/hList1"/>
    <dgm:cxn modelId="{F836DD56-3D1A-4499-A7A4-7C8BFF08D103}" srcId="{8087C8CC-A401-438C-8076-D92CBE06A221}" destId="{A33A04D8-9A9B-4860-A3F7-16D6096F9DBB}" srcOrd="2" destOrd="0" parTransId="{A5CA2C51-B81E-4501-AB8D-E8223E123CCF}" sibTransId="{7E9D9FC0-842A-4D3C-B842-FFBB71869E40}"/>
    <dgm:cxn modelId="{3670CD7E-6EF0-4931-A307-15985465A364}" type="presOf" srcId="{2A4174B5-E860-4BF7-B3A1-5CBC38072A89}" destId="{362F3F18-F1DD-4797-9305-D7731B317E7A}" srcOrd="0" destOrd="1" presId="urn:microsoft.com/office/officeart/2005/8/layout/hList1"/>
    <dgm:cxn modelId="{B56AF785-73A0-4AE9-A9F7-9BA3D260329C}" type="presOf" srcId="{B50BA3EE-2A42-44CA-8947-B6420A9DBBAC}" destId="{1834FD01-A43B-477E-BBFC-F5CA3D08E18C}" srcOrd="0" destOrd="1" presId="urn:microsoft.com/office/officeart/2005/8/layout/hList1"/>
    <dgm:cxn modelId="{2FA5178D-CE45-4998-9E5B-F59FEEFDAF8C}" srcId="{8087C8CC-A401-438C-8076-D92CBE06A221}" destId="{DD9553DE-5649-4392-BFF6-EFBE541EDA10}" srcOrd="0" destOrd="0" parTransId="{C11ABAB1-A0BA-49D1-8686-7C8523DA8375}" sibTransId="{B5FFFCCF-00D4-4A5C-A009-5D36DED5B0D3}"/>
    <dgm:cxn modelId="{6BD1ABBD-E6F1-4FF3-80B6-E07C2537EDEF}" srcId="{005DE234-DE80-4B74-8A4A-34ECC9EF83D0}" destId="{5640318F-E3DA-497A-81BD-DB6EEB24F01A}" srcOrd="1" destOrd="0" parTransId="{A032C0A5-11F9-4C98-832D-88B67677C9F6}" sibTransId="{ABAB68D9-FC83-4E93-AB59-ACCE393FF1B6}"/>
    <dgm:cxn modelId="{45CA50D1-FCDF-48A9-B1DB-21C0294C8D97}" type="presOf" srcId="{A33A04D8-9A9B-4860-A3F7-16D6096F9DBB}" destId="{362F3F18-F1DD-4797-9305-D7731B317E7A}" srcOrd="0" destOrd="2" presId="urn:microsoft.com/office/officeart/2005/8/layout/hList1"/>
    <dgm:cxn modelId="{7154A8D4-892C-4A12-A5EE-4AAB842F3AEE}" srcId="{2C7E4CF3-2309-4A8A-8110-BC2780DFE235}" destId="{F18439AF-BC90-4934-9087-9B5904093464}" srcOrd="0" destOrd="0" parTransId="{00CED5C3-D600-476E-BDA9-766333B136FE}" sibTransId="{6DDA25E9-8202-486E-A1C7-577447918228}"/>
    <dgm:cxn modelId="{A4C79DE1-B0EA-422D-A31E-E5FAEC4898DA}" type="presOf" srcId="{5640318F-E3DA-497A-81BD-DB6EEB24F01A}" destId="{54786A7C-AC65-48E5-93CE-14AFAEC4129F}" srcOrd="0" destOrd="1" presId="urn:microsoft.com/office/officeart/2005/8/layout/hList1"/>
    <dgm:cxn modelId="{DA41A2EC-C221-4F1F-86DB-3057EE51E8D4}" type="presOf" srcId="{2C7E4CF3-2309-4A8A-8110-BC2780DFE235}" destId="{C5072660-F1FE-4296-80B6-319D5FC780C2}" srcOrd="0" destOrd="0" presId="urn:microsoft.com/office/officeart/2005/8/layout/hList1"/>
    <dgm:cxn modelId="{8C43B7EE-E745-4166-A235-61CDC0510233}" srcId="{2C7E4CF3-2309-4A8A-8110-BC2780DFE235}" destId="{B50BA3EE-2A42-44CA-8947-B6420A9DBBAC}" srcOrd="1" destOrd="0" parTransId="{C22E2444-DF42-48A1-A2E1-10A7DF253355}" sibTransId="{AB69AE6B-5DBF-40B2-87E7-2AF837F7A807}"/>
    <dgm:cxn modelId="{D67E1BF8-F07C-4A9F-8267-710CCB568DAE}" type="presOf" srcId="{005DE234-DE80-4B74-8A4A-34ECC9EF83D0}" destId="{B34A54A5-0845-41E9-913B-ACCA35FADBC2}" srcOrd="0" destOrd="0" presId="urn:microsoft.com/office/officeart/2005/8/layout/hList1"/>
    <dgm:cxn modelId="{4964F3FD-EA50-4437-980A-888180E67303}" srcId="{0087FFC9-F88A-4B99-802D-04C2125FF961}" destId="{005DE234-DE80-4B74-8A4A-34ECC9EF83D0}" srcOrd="0" destOrd="0" parTransId="{5BCDA368-EA38-41B2-92A4-1FE0A3C2F90A}" sibTransId="{FB08D252-9122-47FD-A6B2-73EA3038F034}"/>
    <dgm:cxn modelId="{8B7381FF-A4AE-4611-8C4C-5B8495D1AE6C}" type="presOf" srcId="{8087C8CC-A401-438C-8076-D92CBE06A221}" destId="{2523B7B2-B35C-4A13-9F52-9095F2A1C717}" srcOrd="0" destOrd="0" presId="urn:microsoft.com/office/officeart/2005/8/layout/hList1"/>
    <dgm:cxn modelId="{C3BA7C03-A443-49C4-8F3C-EED225BD902A}" type="presParOf" srcId="{CD98C168-2691-4ED6-90B9-523F129AFAF4}" destId="{15B426D7-2339-4188-A645-8D49A7C1EF1C}" srcOrd="0" destOrd="0" presId="urn:microsoft.com/office/officeart/2005/8/layout/hList1"/>
    <dgm:cxn modelId="{4E4A4134-7203-4351-A9BB-FD1F5DDA7482}" type="presParOf" srcId="{15B426D7-2339-4188-A645-8D49A7C1EF1C}" destId="{B34A54A5-0845-41E9-913B-ACCA35FADBC2}" srcOrd="0" destOrd="0" presId="urn:microsoft.com/office/officeart/2005/8/layout/hList1"/>
    <dgm:cxn modelId="{7CD05AE4-BF51-46F2-8C4B-77653ACF0A53}" type="presParOf" srcId="{15B426D7-2339-4188-A645-8D49A7C1EF1C}" destId="{54786A7C-AC65-48E5-93CE-14AFAEC4129F}" srcOrd="1" destOrd="0" presId="urn:microsoft.com/office/officeart/2005/8/layout/hList1"/>
    <dgm:cxn modelId="{4C204E3F-D501-44FB-98F4-53452003A573}" type="presParOf" srcId="{CD98C168-2691-4ED6-90B9-523F129AFAF4}" destId="{4D67AB2E-A217-4476-A118-CF5F4000A763}" srcOrd="1" destOrd="0" presId="urn:microsoft.com/office/officeart/2005/8/layout/hList1"/>
    <dgm:cxn modelId="{283FE52A-A6B5-4825-A3B2-668F2E1DB1A9}" type="presParOf" srcId="{CD98C168-2691-4ED6-90B9-523F129AFAF4}" destId="{D85D4DB5-0431-4A19-8891-74991F046E62}" srcOrd="2" destOrd="0" presId="urn:microsoft.com/office/officeart/2005/8/layout/hList1"/>
    <dgm:cxn modelId="{3AA02BA8-A08B-49E8-B5FF-5E2F0F5497C3}" type="presParOf" srcId="{D85D4DB5-0431-4A19-8891-74991F046E62}" destId="{C5072660-F1FE-4296-80B6-319D5FC780C2}" srcOrd="0" destOrd="0" presId="urn:microsoft.com/office/officeart/2005/8/layout/hList1"/>
    <dgm:cxn modelId="{29023360-DC36-4242-89BF-FD9FE9482880}" type="presParOf" srcId="{D85D4DB5-0431-4A19-8891-74991F046E62}" destId="{1834FD01-A43B-477E-BBFC-F5CA3D08E18C}" srcOrd="1" destOrd="0" presId="urn:microsoft.com/office/officeart/2005/8/layout/hList1"/>
    <dgm:cxn modelId="{0A9F99CE-CA60-44AD-9071-04B5F5C797CB}" type="presParOf" srcId="{CD98C168-2691-4ED6-90B9-523F129AFAF4}" destId="{D11A7074-D30E-4FC3-8488-F593EF204A11}" srcOrd="3" destOrd="0" presId="urn:microsoft.com/office/officeart/2005/8/layout/hList1"/>
    <dgm:cxn modelId="{23685F77-F5C7-4079-8707-A51FF8D4A467}" type="presParOf" srcId="{CD98C168-2691-4ED6-90B9-523F129AFAF4}" destId="{97CF8BBE-540A-4D6F-9697-78C69A934F33}" srcOrd="4" destOrd="0" presId="urn:microsoft.com/office/officeart/2005/8/layout/hList1"/>
    <dgm:cxn modelId="{EB5042A1-FF34-4A66-9D36-8CF8A7545F2A}" type="presParOf" srcId="{97CF8BBE-540A-4D6F-9697-78C69A934F33}" destId="{2523B7B2-B35C-4A13-9F52-9095F2A1C717}" srcOrd="0" destOrd="0" presId="urn:microsoft.com/office/officeart/2005/8/layout/hList1"/>
    <dgm:cxn modelId="{A99C8091-C47C-451C-A97B-C7BA31F00B52}" type="presParOf" srcId="{97CF8BBE-540A-4D6F-9697-78C69A934F33}" destId="{362F3F18-F1DD-4797-9305-D7731B317E7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A54A5-0845-41E9-913B-ACCA35FADBC2}">
      <dsp:nvSpPr>
        <dsp:cNvPr id="0" name=""/>
        <dsp:cNvSpPr/>
      </dsp:nvSpPr>
      <dsp:spPr>
        <a:xfrm>
          <a:off x="2913" y="775269"/>
          <a:ext cx="2840235" cy="11360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Dijkstra</a:t>
          </a:r>
        </a:p>
      </dsp:txBody>
      <dsp:txXfrm>
        <a:off x="2913" y="775269"/>
        <a:ext cx="2840235" cy="1136094"/>
      </dsp:txXfrm>
    </dsp:sp>
    <dsp:sp modelId="{54786A7C-AC65-48E5-93CE-14AFAEC4129F}">
      <dsp:nvSpPr>
        <dsp:cNvPr id="0" name=""/>
        <dsp:cNvSpPr/>
      </dsp:nvSpPr>
      <dsp:spPr>
        <a:xfrm>
          <a:off x="2913" y="1911363"/>
          <a:ext cx="2840235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Basic grid search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Worst case O(E + V log V)</a:t>
          </a:r>
        </a:p>
      </dsp:txBody>
      <dsp:txXfrm>
        <a:off x="2913" y="1911363"/>
        <a:ext cx="2840235" cy="2854800"/>
      </dsp:txXfrm>
    </dsp:sp>
    <dsp:sp modelId="{C5072660-F1FE-4296-80B6-319D5FC780C2}">
      <dsp:nvSpPr>
        <dsp:cNvPr id="0" name=""/>
        <dsp:cNvSpPr/>
      </dsp:nvSpPr>
      <dsp:spPr>
        <a:xfrm>
          <a:off x="3240782" y="775269"/>
          <a:ext cx="2840235" cy="11360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A*</a:t>
          </a:r>
        </a:p>
      </dsp:txBody>
      <dsp:txXfrm>
        <a:off x="3240782" y="775269"/>
        <a:ext cx="2840235" cy="1136094"/>
      </dsp:txXfrm>
    </dsp:sp>
    <dsp:sp modelId="{1834FD01-A43B-477E-BBFC-F5CA3D08E18C}">
      <dsp:nvSpPr>
        <dsp:cNvPr id="0" name=""/>
        <dsp:cNvSpPr/>
      </dsp:nvSpPr>
      <dsp:spPr>
        <a:xfrm>
          <a:off x="3240782" y="1911363"/>
          <a:ext cx="2840235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Dijkstra with a heuristic for node prioritization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Worst case O(E + V log V)</a:t>
          </a:r>
        </a:p>
      </dsp:txBody>
      <dsp:txXfrm>
        <a:off x="3240782" y="1911363"/>
        <a:ext cx="2840235" cy="2854800"/>
      </dsp:txXfrm>
    </dsp:sp>
    <dsp:sp modelId="{2523B7B2-B35C-4A13-9F52-9095F2A1C717}">
      <dsp:nvSpPr>
        <dsp:cNvPr id="0" name=""/>
        <dsp:cNvSpPr/>
      </dsp:nvSpPr>
      <dsp:spPr>
        <a:xfrm>
          <a:off x="6478651" y="775269"/>
          <a:ext cx="2840235" cy="11360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JPS</a:t>
          </a:r>
        </a:p>
      </dsp:txBody>
      <dsp:txXfrm>
        <a:off x="6478651" y="775269"/>
        <a:ext cx="2840235" cy="1136094"/>
      </dsp:txXfrm>
    </dsp:sp>
    <dsp:sp modelId="{362F3F18-F1DD-4797-9305-D7731B317E7A}">
      <dsp:nvSpPr>
        <dsp:cNvPr id="0" name=""/>
        <dsp:cNvSpPr/>
      </dsp:nvSpPr>
      <dsp:spPr>
        <a:xfrm>
          <a:off x="6453259" y="1905026"/>
          <a:ext cx="2840235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Improve A* by jumping over empty spaces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Worst case O (E + V)</a:t>
          </a:r>
          <a:endParaRPr lang="en-GB" sz="2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Good heuristics required: remaining distance may never be overestimated</a:t>
          </a:r>
        </a:p>
      </dsp:txBody>
      <dsp:txXfrm>
        <a:off x="6453259" y="1905026"/>
        <a:ext cx="2840235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bbc44a01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bbc44a01f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0bbc44a01f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bbc44a01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bbc44a01f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0bbc44a01f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width.com/2013/a-visual-explanation-of-jump-point-search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bbc44a01f_0_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795587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Algorithms and AI</a:t>
            </a:r>
            <a:br>
              <a:rPr lang="en-GB" dirty="0"/>
            </a:br>
            <a:r>
              <a:rPr lang="en-GB" dirty="0"/>
              <a:t>Demo Session</a:t>
            </a:r>
            <a:endParaRPr dirty="0"/>
          </a:p>
        </p:txBody>
      </p:sp>
      <p:sp>
        <p:nvSpPr>
          <p:cNvPr id="90" name="Google Shape;90;g30bbc44a01f_0_6"/>
          <p:cNvSpPr txBox="1">
            <a:spLocks noGrp="1"/>
          </p:cNvSpPr>
          <p:nvPr>
            <p:ph type="subTitle" idx="1"/>
          </p:nvPr>
        </p:nvSpPr>
        <p:spPr>
          <a:xfrm>
            <a:off x="1524000" y="4079937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dirty="0"/>
              <a:t>19.12.2024</a:t>
            </a: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dirty="0"/>
              <a:t>Marko Orasaari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0970A-8E27-5772-02B5-D5F37B35C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449" y="765104"/>
            <a:ext cx="5149212" cy="12605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4FF9-D52E-7506-E6FA-5CA35F04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0C876EF-285B-F203-D5A4-403BFBE7D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186345"/>
              </p:ext>
            </p:extLst>
          </p:nvPr>
        </p:nvGraphicFramePr>
        <p:xfrm>
          <a:off x="838200" y="800100"/>
          <a:ext cx="9321800" cy="5541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39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B091-29E2-6AB4-A490-026DC00B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Jump Point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B503F-9136-FF96-2369-FE00244633CB}"/>
              </a:ext>
            </a:extLst>
          </p:cNvPr>
          <p:cNvSpPr txBox="1"/>
          <p:nvPr/>
        </p:nvSpPr>
        <p:spPr>
          <a:xfrm>
            <a:off x="838200" y="1181100"/>
            <a:ext cx="97472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Relatively new innovation: presented in 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Requires grid map with equal edge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Find jump paths over empty spaces</a:t>
            </a:r>
          </a:p>
          <a:p>
            <a:endParaRPr lang="en-GB" sz="1800" dirty="0"/>
          </a:p>
          <a:p>
            <a:r>
              <a:rPr lang="en-GB" sz="1800" b="1" dirty="0"/>
              <a:t>Algorithm</a:t>
            </a:r>
          </a:p>
          <a:p>
            <a:r>
              <a:rPr lang="en-GB" sz="1800" i="1" dirty="0"/>
              <a:t>while nodes in priority heap</a:t>
            </a:r>
          </a:p>
          <a:p>
            <a:r>
              <a:rPr lang="en-GB" sz="1800" i="1" dirty="0"/>
              <a:t>    node ← pull from priority heap</a:t>
            </a:r>
          </a:p>
          <a:p>
            <a:r>
              <a:rPr lang="en-GB" sz="1800" i="1" dirty="0"/>
              <a:t>    if node == goal: path found</a:t>
            </a:r>
          </a:p>
          <a:p>
            <a:r>
              <a:rPr lang="en-GB" sz="1800" i="1" dirty="0"/>
              <a:t>    successors ← prune neighbours </a:t>
            </a:r>
          </a:p>
          <a:p>
            <a:r>
              <a:rPr lang="en-GB" sz="1800" i="1" dirty="0"/>
              <a:t>    for each successor</a:t>
            </a:r>
          </a:p>
          <a:p>
            <a:r>
              <a:rPr lang="en-GB" sz="1800" i="1" dirty="0"/>
              <a:t>       next node ← jump(node, direction)</a:t>
            </a:r>
          </a:p>
          <a:p>
            <a:r>
              <a:rPr lang="en-GB" sz="1800" i="1" dirty="0"/>
              <a:t>       next node priority = distance from start + heuristic (e.g. octile distance)</a:t>
            </a:r>
          </a:p>
          <a:p>
            <a:r>
              <a:rPr lang="en-GB" sz="1800" i="1" dirty="0"/>
              <a:t>       next node → push to priority heap</a:t>
            </a:r>
          </a:p>
          <a:p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Pruning neighbours: unlike A*, Dijkstra, only relevant nodes towards moving direction  need to be handled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Jump: continue towards moving direction until we </a:t>
            </a:r>
            <a:r>
              <a:rPr lang="en-GB" sz="1800" dirty="0" err="1"/>
              <a:t>finde</a:t>
            </a:r>
            <a:r>
              <a:rPr lang="en-GB" sz="1800" dirty="0"/>
              <a:t> a need to evaluate further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See: </a:t>
            </a:r>
            <a:r>
              <a:rPr lang="en-GB" sz="1800" dirty="0">
                <a:hlinkClick r:id="rId2"/>
              </a:rPr>
              <a:t>https://zerowidth.com/2013/a-visual-explanation-of-jump-point-search/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01337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C6198-7F40-6518-B7C8-D58665F56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7D18-C61B-5D9D-B576-4985906B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E834C-1748-662F-1CA9-007B609E7CC1}"/>
              </a:ext>
            </a:extLst>
          </p:cNvPr>
          <p:cNvSpPr txBox="1"/>
          <p:nvPr/>
        </p:nvSpPr>
        <p:spPr>
          <a:xfrm>
            <a:off x="838200" y="1007240"/>
            <a:ext cx="9747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Java (v.23)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UI: Swing, AWT, Java2D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Testing: JUnit, custom performance tester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Other tools: Maven (build), Java Flight Recorder &amp; Java Mission Control (profiling)</a:t>
            </a:r>
          </a:p>
          <a:p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D2238-28F7-7ABE-FCD2-41F0F204A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332803"/>
            <a:ext cx="7645400" cy="447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E8CA0-8A2E-70E8-0C3A-AFC6F5C4D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E71E-EB92-DABC-DF2D-95BC6B8F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Performance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8E202-A5D7-628C-8D48-9ADC4785E1CC}"/>
              </a:ext>
            </a:extLst>
          </p:cNvPr>
          <p:cNvSpPr txBox="1"/>
          <p:nvPr/>
        </p:nvSpPr>
        <p:spPr>
          <a:xfrm>
            <a:off x="838200" y="1181100"/>
            <a:ext cx="9747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Maps used: Moving AI lab city maps, 1024*1024 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30 maps, 300 scenarios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0AB1DC-AFE8-D938-1F05-0530B914B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44241"/>
              </p:ext>
            </p:extLst>
          </p:nvPr>
        </p:nvGraphicFramePr>
        <p:xfrm>
          <a:off x="914400" y="2060525"/>
          <a:ext cx="6540500" cy="2011680"/>
        </p:xfrm>
        <a:graphic>
          <a:graphicData uri="http://schemas.openxmlformats.org/drawingml/2006/table">
            <a:tbl>
              <a:tblPr/>
              <a:tblGrid>
                <a:gridCol w="1635125">
                  <a:extLst>
                    <a:ext uri="{9D8B030D-6E8A-4147-A177-3AD203B41FA5}">
                      <a16:colId xmlns:a16="http://schemas.microsoft.com/office/drawing/2014/main" val="664005354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val="1418863847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val="2937101834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val="276748046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r>
                        <a:rPr lang="en-GB" sz="1800" b="1" dirty="0"/>
                        <a:t>Algorithms</a:t>
                      </a:r>
                      <a:endParaRPr lang="en-GB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Average pathfinding time</a:t>
                      </a:r>
                      <a:endParaRPr lang="en-GB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Average nodes in route</a:t>
                      </a:r>
                      <a:endParaRPr lang="en-GB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Average evaluated nodes</a:t>
                      </a:r>
                      <a:endParaRPr lang="en-GB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68564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GB" sz="1800"/>
                        <a:t>Dijkstra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1192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784872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01809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GB" sz="1800"/>
                        <a:t>A-Star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1192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242140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9888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GB" sz="1800"/>
                        <a:t>JPS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148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1327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4723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4A6C4F-BFDA-16A7-90E5-22265628A9E6}"/>
              </a:ext>
            </a:extLst>
          </p:cNvPr>
          <p:cNvSpPr txBox="1"/>
          <p:nvPr/>
        </p:nvSpPr>
        <p:spPr>
          <a:xfrm>
            <a:off x="838200" y="4305300"/>
            <a:ext cx="9747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JPS pathfinding time is 8% and 17% of A*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A* is almost half of Dijkstra time even if evaluated nodes is a third</a:t>
            </a:r>
          </a:p>
          <a:p>
            <a:pPr marL="914400" lvl="1" indent="-342900">
              <a:buSzPts val="1800"/>
              <a:buFont typeface="Arial"/>
              <a:buChar char="○"/>
            </a:pPr>
            <a:r>
              <a:rPr lang="en-GB" sz="1800" dirty="0"/>
              <a:t>Hypothesis: using a heuristic causes more sorting in the priority heap A* vs. Dijkstra </a:t>
            </a:r>
          </a:p>
          <a:p>
            <a:pPr marL="914400" lvl="1" indent="-342900">
              <a:buSzPts val="1800"/>
              <a:buFont typeface="Arial"/>
              <a:buChar char="○"/>
            </a:pPr>
            <a:r>
              <a:rPr lang="en-GB" sz="1800" dirty="0"/>
              <a:t>PriorityQueue operations take almost half of the CPU time in A*, Dijkstra</a:t>
            </a:r>
          </a:p>
        </p:txBody>
      </p:sp>
    </p:spTree>
    <p:extLst>
      <p:ext uri="{BB962C8B-B14F-4D97-AF65-F5344CB8AC3E}">
        <p14:creationId xmlns:p14="http://schemas.microsoft.com/office/powerpoint/2010/main" val="37050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bbc44a01f_0_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42" name="Google Shape;142;g30bbc44a01f_0_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344</Words>
  <Application>Microsoft Office PowerPoint</Application>
  <PresentationFormat>Widescreen</PresentationFormat>
  <Paragraphs>64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Algorithms and AI Demo Session</vt:lpstr>
      <vt:lpstr>Algorithms</vt:lpstr>
      <vt:lpstr>Jump Point Search</vt:lpstr>
      <vt:lpstr>Implementation</vt:lpstr>
      <vt:lpstr>Performance 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Marko Orasaari</dc:creator>
  <cp:lastModifiedBy>Marko Orasaari</cp:lastModifiedBy>
  <cp:revision>62</cp:revision>
  <dcterms:created xsi:type="dcterms:W3CDTF">2024-10-06T10:32:30Z</dcterms:created>
  <dcterms:modified xsi:type="dcterms:W3CDTF">2024-12-18T10:28:11Z</dcterms:modified>
</cp:coreProperties>
</file>