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DCA3-CD23-28E2-12A4-229A5820E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A7A1-B34F-4A9B-70B5-BB2D6A237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3287-66AC-A9C4-CD07-41D42C3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734D-16DA-F446-0892-84874CD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7180-8B98-FFC5-FFB4-65C6316A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5CC5-E9BD-EDEC-50CA-CB76E41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1B5A9-6864-769E-D008-34B47680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F9FF-F290-BB7F-277F-66CA517B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B923-C77A-D65E-C45F-16F1AF10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E290-2473-B92D-417D-94444CD7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DA368-6A94-B816-5287-A910EAB5A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A0D6-B32B-5CFD-0824-C1AB78931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37C4-C843-0207-29D3-D463F083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AE11-2D4F-FD3B-B209-DBB70806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3D9B-D7A4-4712-33CE-14E030BA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2FAE-BE1D-9A38-238B-E44C2B93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87B0-1E25-D7EB-8AB4-9013381F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EBCD-48A3-C583-CCAD-27661DB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AC01-E321-734F-BAD0-42071D46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0DA2-22A4-259D-778A-4D89B3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234E-CDDB-2148-F789-9ADE5ADB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F936-ECDE-5286-87F9-E7D8EA1D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56A6-0441-56DC-2A86-196EFE9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0885-A40C-A888-5CEA-F650A511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1093-2492-0B16-EE88-981CFC94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B0C0-66B2-7FA7-D2E3-2E5A9BC4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47F8-D967-9707-3B35-031A60ED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C90B-3422-B683-CF74-049C0D0D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6C06-83CB-A575-6838-BF0084ED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BB5E-DD3A-8C17-DFAF-611C08F9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05A7-41CE-931E-989B-191A1BAB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488D-7311-6D80-7BD6-4E8447D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6DF0-B727-1167-269B-540BCC43D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46E0-5E9D-D589-C67B-68AA9945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2F315-1DE3-882E-3520-BC30F0150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D465D-BB18-33CC-7221-A81069ACC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BA67B-A82E-74C3-CE06-85BAB3FD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48703-9DA7-C390-A156-B60298F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778F9-B4BE-9F46-C7C5-4AA97ABE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FE7A-EB64-E549-A12E-CC2ED36E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E1506-D1C8-58B7-EE07-4EEB516E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A6E6-9A31-658E-9888-65C1187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FEA53-CCDC-619D-ADD6-3AB21FE5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85BE7-11E9-14D4-960D-5DC6DA5F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BA9C6-7FEF-3413-79E9-BBB04CD2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5C6C-7823-6C48-A0EE-D4753B01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C7C2-3F8E-2BB0-9098-E9C12796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3D84-F0D9-B97B-07A1-FBA477D4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4B1B3-254A-2DD0-2E02-DD183541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C5A03-0F76-A6B0-401E-AE59D9E1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2D23-4ADB-DEF6-D1A9-12201E6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1640-C46E-004D-407F-2AD02AF1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7800-59DF-831B-1A39-861B8AA8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385EF-0211-C9B2-7258-2DD2503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BCB90-A873-01B2-BEA3-FABD7C188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D1972-F97B-8F79-C88C-2C0B1F0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1D7E-19D3-2002-4C86-E1137887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C9B20-CA8E-8020-DB87-E7C28B73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3C91-E93F-14BB-D6D5-DF48B7FC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33B5-774B-BD64-DD15-D9D6A368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DB03-DAB4-6D1A-7F57-8F5C96913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1F09-6BD6-B142-8F2F-D4B0960D6BC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0CD6-5056-11BD-5D4D-B5F7024B4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E291-8718-5DF9-0246-E8313B42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CDE-DCB9-E34F-872F-2BE5FCFD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54F1-C542-C776-F175-329C0A89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Methods Testing – Getting Expected BP Increase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6512-1BD9-B201-5E87-6C7F8E790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Marko, with Nisha, </a:t>
            </a:r>
            <a:r>
              <a:rPr lang="en-US" dirty="0" err="1"/>
              <a:t>Sanil</a:t>
            </a:r>
            <a:r>
              <a:rPr lang="en-US" dirty="0"/>
              <a:t>, and Zach</a:t>
            </a:r>
          </a:p>
        </p:txBody>
      </p:sp>
    </p:spTree>
    <p:extLst>
      <p:ext uri="{BB962C8B-B14F-4D97-AF65-F5344CB8AC3E}">
        <p14:creationId xmlns:p14="http://schemas.microsoft.com/office/powerpoint/2010/main" val="21021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3597-70DE-417C-1291-2D314F9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5" y="496905"/>
            <a:ext cx="10515600" cy="1325563"/>
          </a:xfrm>
        </p:spPr>
        <p:txBody>
          <a:bodyPr/>
          <a:lstStyle/>
          <a:p>
            <a:r>
              <a:rPr lang="en-US" dirty="0"/>
              <a:t>Initial Methods Flow Chart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5669E6-560B-6BEC-3F2F-04487D6BE396}"/>
              </a:ext>
            </a:extLst>
          </p:cNvPr>
          <p:cNvSpPr/>
          <p:nvPr/>
        </p:nvSpPr>
        <p:spPr>
          <a:xfrm>
            <a:off x="71175" y="2597917"/>
            <a:ext cx="205457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Sample Group of men (n = 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48172A-D74D-21BD-7856-A448538B5D22}"/>
              </a:ext>
            </a:extLst>
          </p:cNvPr>
          <p:cNvCxnSpPr>
            <a:cxnSpLocks/>
          </p:cNvCxnSpPr>
          <p:nvPr/>
        </p:nvCxnSpPr>
        <p:spPr>
          <a:xfrm flipV="1">
            <a:off x="2240606" y="3218805"/>
            <a:ext cx="52910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ECDB085-D513-94E3-DF21-3FD80085607E}"/>
              </a:ext>
            </a:extLst>
          </p:cNvPr>
          <p:cNvSpPr/>
          <p:nvPr/>
        </p:nvSpPr>
        <p:spPr>
          <a:xfrm>
            <a:off x="2841616" y="2545745"/>
            <a:ext cx="1419700" cy="1377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resting 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5A8B17-E911-B716-AE20-52FC8CC10461}"/>
              </a:ext>
            </a:extLst>
          </p:cNvPr>
          <p:cNvCxnSpPr>
            <a:cxnSpLocks/>
          </p:cNvCxnSpPr>
          <p:nvPr/>
        </p:nvCxnSpPr>
        <p:spPr>
          <a:xfrm>
            <a:off x="4380831" y="3218805"/>
            <a:ext cx="6152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573C836-3067-74C7-B512-DF6A0FFA78D0}"/>
              </a:ext>
            </a:extLst>
          </p:cNvPr>
          <p:cNvSpPr/>
          <p:nvPr/>
        </p:nvSpPr>
        <p:spPr>
          <a:xfrm>
            <a:off x="5115589" y="2225140"/>
            <a:ext cx="2498648" cy="1987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 all the way to the bottom of </a:t>
            </a:r>
            <a:r>
              <a:rPr lang="en-US" dirty="0" err="1"/>
              <a:t>Leyburn</a:t>
            </a:r>
            <a:r>
              <a:rPr lang="en-US" dirty="0"/>
              <a:t>, and all the way back pup to M42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FE5586-3E9A-6E7C-F3F9-1D9EF86449D0}"/>
              </a:ext>
            </a:extLst>
          </p:cNvPr>
          <p:cNvSpPr/>
          <p:nvPr/>
        </p:nvSpPr>
        <p:spPr>
          <a:xfrm>
            <a:off x="8468020" y="2529941"/>
            <a:ext cx="1419700" cy="1377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Elevated HR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A55544-638D-E734-B42E-C4EEB982A2DF}"/>
              </a:ext>
            </a:extLst>
          </p:cNvPr>
          <p:cNvCxnSpPr>
            <a:cxnSpLocks/>
          </p:cNvCxnSpPr>
          <p:nvPr/>
        </p:nvCxnSpPr>
        <p:spPr>
          <a:xfrm>
            <a:off x="7733507" y="3260698"/>
            <a:ext cx="6152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B07C35-5F30-00D3-FFF8-2F67DBF3D007}"/>
              </a:ext>
            </a:extLst>
          </p:cNvPr>
          <p:cNvSpPr txBox="1"/>
          <p:nvPr/>
        </p:nvSpPr>
        <p:spPr>
          <a:xfrm>
            <a:off x="492671" y="4333460"/>
            <a:ext cx="1130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initial methods testing flow chart. This was used to gain an understanding of how walking the entire </a:t>
            </a:r>
            <a:r>
              <a:rPr lang="en-US" dirty="0" err="1"/>
              <a:t>Leyburn</a:t>
            </a:r>
            <a:endParaRPr lang="en-US" dirty="0"/>
          </a:p>
          <a:p>
            <a:r>
              <a:rPr lang="en-US" dirty="0"/>
              <a:t>Stairs, from top to bottom, effects heart rate. Understanding the effects of on heart rate in healthy men allowed comparison with known data of BP increase.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65FB17-CE6F-6C4A-8EBA-2B1FFD6635B8}"/>
              </a:ext>
            </a:extLst>
          </p:cNvPr>
          <p:cNvSpPr/>
          <p:nvPr/>
        </p:nvSpPr>
        <p:spPr>
          <a:xfrm>
            <a:off x="10622233" y="2524540"/>
            <a:ext cx="1538970" cy="1377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% of max 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3424F4-8036-E143-D560-AE981239FE71}"/>
              </a:ext>
            </a:extLst>
          </p:cNvPr>
          <p:cNvCxnSpPr>
            <a:cxnSpLocks/>
          </p:cNvCxnSpPr>
          <p:nvPr/>
        </p:nvCxnSpPr>
        <p:spPr>
          <a:xfrm>
            <a:off x="10006990" y="3255297"/>
            <a:ext cx="6152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5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141E3A-83F1-3E50-3C76-B25CB26C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077"/>
            <a:ext cx="10515600" cy="1325563"/>
          </a:xfrm>
        </p:spPr>
        <p:txBody>
          <a:bodyPr/>
          <a:lstStyle/>
          <a:p>
            <a:r>
              <a:rPr lang="en-US" dirty="0"/>
              <a:t>Comparing to known results</a:t>
            </a:r>
          </a:p>
        </p:txBody>
      </p:sp>
      <p:pic>
        <p:nvPicPr>
          <p:cNvPr id="8" name="Picture 7" descr="A close-up of a chart&#10;&#10;Description automatically generated">
            <a:extLst>
              <a:ext uri="{FF2B5EF4-FFF2-40B4-BE49-F238E27FC236}">
                <a16:creationId xmlns:a16="http://schemas.microsoft.com/office/drawing/2014/main" id="{4FBD85FC-3841-F1B3-2832-A5E45D96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515441"/>
            <a:ext cx="11099800" cy="433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3A2523-4DB7-F590-672A-806196BD8BF0}"/>
              </a:ext>
            </a:extLst>
          </p:cNvPr>
          <p:cNvSpPr txBox="1"/>
          <p:nvPr/>
        </p:nvSpPr>
        <p:spPr>
          <a:xfrm>
            <a:off x="331305" y="5846141"/>
            <a:ext cx="1196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Table, we compare baseline HR to the % maximum HR achieved after conducting the method illustrated in Figure 1. </a:t>
            </a:r>
          </a:p>
          <a:p>
            <a:r>
              <a:rPr lang="en-US" dirty="0"/>
              <a:t>After walking up and down the </a:t>
            </a:r>
            <a:r>
              <a:rPr lang="en-US" dirty="0" err="1"/>
              <a:t>Leyburn</a:t>
            </a:r>
            <a:r>
              <a:rPr lang="en-US" dirty="0"/>
              <a:t> stairs the subject had reached roughly 70 % of max HR. Therefore, we expect MAP to </a:t>
            </a:r>
          </a:p>
          <a:p>
            <a:r>
              <a:rPr lang="en-US" dirty="0"/>
              <a:t>Increase by  17 mmHg</a:t>
            </a:r>
          </a:p>
        </p:txBody>
      </p:sp>
    </p:spTree>
    <p:extLst>
      <p:ext uri="{BB962C8B-B14F-4D97-AF65-F5344CB8AC3E}">
        <p14:creationId xmlns:p14="http://schemas.microsoft.com/office/powerpoint/2010/main" val="122937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Initial Methods Testing – Getting Expected BP Increase</vt:lpstr>
      <vt:lpstr>Initial Methods Flow Chart</vt:lpstr>
      <vt:lpstr>Comparing to known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Methods Testing</dc:title>
  <dc:creator>Suchy, Marko</dc:creator>
  <cp:lastModifiedBy>Suchy, Marko</cp:lastModifiedBy>
  <cp:revision>2</cp:revision>
  <dcterms:created xsi:type="dcterms:W3CDTF">2023-11-28T04:36:26Z</dcterms:created>
  <dcterms:modified xsi:type="dcterms:W3CDTF">2023-11-28T05:49:52Z</dcterms:modified>
</cp:coreProperties>
</file>