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66"/>
  </p:normalViewPr>
  <p:slideViewPr>
    <p:cSldViewPr snapToGrid="0">
      <p:cViewPr>
        <p:scale>
          <a:sx n="78" d="100"/>
          <a:sy n="78" d="100"/>
        </p:scale>
        <p:origin x="89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21F2-C3D3-1218-279B-648C6A08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06ABE-EB0A-49EF-60DB-74B4F3BAC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594C-9A6F-3A33-FF0A-D1A6872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F258-1C09-60DC-6033-A76BD673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1FFC-6025-98D7-D6DF-C3085A0D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959A-7FAE-ACB9-B08E-1205E782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3E762-D7E1-09DE-F193-354A4FCBC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F4A1-61CB-09FA-E483-11BDEAAF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1275-D1ED-76A9-F18D-637771E2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9570-B70D-C730-123C-C993E034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5F5F9-2992-9030-091B-4842E2203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A964C-4FDC-602D-04DA-E6BE8FEE9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8D25-5D97-2404-BBA1-111BE71D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BDE5-272A-4A7E-43DE-B5703893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AECD-C1CF-4E86-5FD3-C5673BB7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2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80DC-A02D-EE27-F9DA-141961AC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A8EA-694B-BD6F-3F88-5838AFDC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A0E9-178E-D743-BDD6-B558F04F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779B-3766-0D27-9705-266E48D1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B4DE-8D34-D5DA-58EA-980D59B0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1294-C122-6764-C585-BC22359B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28135-1C17-347D-8AEB-ABB0DF0A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0CBF-1E37-3E00-2278-29834A77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210A2-DF75-F162-21BB-B2745D29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9709-2D54-0A10-5EF2-D414C4C6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5B96-C0E8-70B8-C485-52ABE2B6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60E4-9DF1-55CE-E43E-2EBF999E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78635-B63C-4799-C0F3-78BD66C5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7A3B7-074A-9C13-11C1-ABE02F8C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2655-CD75-8348-3E16-0AB934FE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EC5A-35DA-43D0-F9F9-573CB23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9EB9-FD07-F8B1-EB97-DC970EB7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8894-8BC4-954E-E7D8-C9190C3E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B804-85A0-79A7-E0A6-A652A9C7D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E7701-99CA-DE5B-026B-6B9DB70B7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E1896-D8E4-AEE9-23FB-B3E0D5A9E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D1EBB-6313-3496-07ED-A5740905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265F3-87C5-B767-6B18-B6922CC5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15CEE-4423-C0EA-0839-E197523F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2CF5-DF7B-25A5-142A-C81A194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A37DA-9D6A-15D4-BF87-3DD03211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D9AFE-0F6A-123B-07EA-BC525F2C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2F8A5-5223-B8A1-ABAC-57C07D7B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88F08-6781-593A-E570-AA2C54E3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F678C-1A6F-D3BD-DE12-FBCCEBC8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A07CD-19B7-97F0-F7CF-6E7CB39A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2D23-FA96-DF9B-5802-7DC19C82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B1C8-BD1B-7226-C93F-D3788C11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9DC0D-14A5-D0B5-193C-46F77907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2DD42-FBDE-57EF-E5C6-8CAEDC4F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96F56-82B9-94D7-E676-97669FF9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391F6-61A0-3047-1497-542A5DEF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2C53-5666-0F21-5D55-A666568E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9602E-2617-FEB9-94F0-A3219CE53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D2692-D577-A524-95BD-A561070D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4588-38C4-63F5-D9EA-B7A473C9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42B27-47AE-66D3-FBD4-5D7534C5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D4878-09B3-4AB3-0DD2-481114BB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2B79C-1E51-9C86-32C6-4C5A7304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D9B4-F8CF-02F1-A7A7-FCD7C0C5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0C77-1B0B-C37F-E969-04670C3A1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4AB4-6630-A646-877B-F1C29CE67EA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F119-A43E-7B11-84B7-1172A00BF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405D-7D68-3151-28C1-4DB2E648B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4171-8CD0-0144-AC1C-59F8A2EC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blood pressure&#10;&#10;Description automatically generated">
            <a:extLst>
              <a:ext uri="{FF2B5EF4-FFF2-40B4-BE49-F238E27FC236}">
                <a16:creationId xmlns:a16="http://schemas.microsoft.com/office/drawing/2014/main" id="{6B91FABD-8E60-B06B-84EF-5F406A60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" y="0"/>
            <a:ext cx="5996876" cy="6846175"/>
          </a:xfrm>
          <a:prstGeom prst="rect">
            <a:avLst/>
          </a:prstGeom>
        </p:spPr>
      </p:pic>
      <p:pic>
        <p:nvPicPr>
          <p:cNvPr id="8" name="Picture 7" descr="A graph of blood pressure&#10;&#10;Description automatically generated">
            <a:extLst>
              <a:ext uri="{FF2B5EF4-FFF2-40B4-BE49-F238E27FC236}">
                <a16:creationId xmlns:a16="http://schemas.microsoft.com/office/drawing/2014/main" id="{F18CF8CE-A040-88A4-3BFC-133CF4B7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07234" cy="68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E67E3149-44CB-85D3-BCC5-178172137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0" r="4038"/>
          <a:stretch/>
        </p:blipFill>
        <p:spPr>
          <a:xfrm>
            <a:off x="127184" y="3212751"/>
            <a:ext cx="3591340" cy="842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AE741-7D5F-1ED4-D6F2-559DF9E73089}"/>
              </a:ext>
            </a:extLst>
          </p:cNvPr>
          <p:cNvSpPr txBox="1"/>
          <p:nvPr/>
        </p:nvSpPr>
        <p:spPr>
          <a:xfrm>
            <a:off x="1350301" y="2877370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dv = MAP</a:t>
            </a:r>
          </a:p>
        </p:txBody>
      </p:sp>
      <p:pic>
        <p:nvPicPr>
          <p:cNvPr id="14" name="Picture 13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2B36BCF1-98EE-9F96-EAA6-7E2453E2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98" y="3212751"/>
            <a:ext cx="4082569" cy="842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14BEAD-BD1F-3BD8-9F41-005180B08A7D}"/>
              </a:ext>
            </a:extLst>
          </p:cNvPr>
          <p:cNvSpPr txBox="1"/>
          <p:nvPr/>
        </p:nvSpPr>
        <p:spPr>
          <a:xfrm>
            <a:off x="5227982" y="2876825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dv = Systolic BP</a:t>
            </a:r>
          </a:p>
        </p:txBody>
      </p:sp>
      <p:pic>
        <p:nvPicPr>
          <p:cNvPr id="17" name="Picture 16" descr="A number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3AAF4B4D-B6EA-A423-2BC6-BF3279FA8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1"/>
          <a:stretch/>
        </p:blipFill>
        <p:spPr>
          <a:xfrm>
            <a:off x="8167841" y="3213499"/>
            <a:ext cx="3691192" cy="8663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E03F86-5608-2F41-5643-717DE8F7B4B2}"/>
              </a:ext>
            </a:extLst>
          </p:cNvPr>
          <p:cNvSpPr txBox="1"/>
          <p:nvPr/>
        </p:nvSpPr>
        <p:spPr>
          <a:xfrm>
            <a:off x="9301736" y="2844167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dv = Diastolic BP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52C90-6C81-735A-CBF1-B0729172D009}"/>
              </a:ext>
            </a:extLst>
          </p:cNvPr>
          <p:cNvSpPr txBox="1"/>
          <p:nvPr/>
        </p:nvSpPr>
        <p:spPr>
          <a:xfrm>
            <a:off x="2233672" y="2381755"/>
            <a:ext cx="7443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/>
              <a:t>ANOVA tables resulting from various dependent variables (dv)</a:t>
            </a:r>
          </a:p>
        </p:txBody>
      </p:sp>
    </p:spTree>
    <p:extLst>
      <p:ext uri="{BB962C8B-B14F-4D97-AF65-F5344CB8AC3E}">
        <p14:creationId xmlns:p14="http://schemas.microsoft.com/office/powerpoint/2010/main" val="238127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Suchy, Marko</dc:creator>
  <cp:lastModifiedBy>Suchy, Marko</cp:lastModifiedBy>
  <cp:revision>3</cp:revision>
  <dcterms:created xsi:type="dcterms:W3CDTF">2023-12-12T20:16:18Z</dcterms:created>
  <dcterms:modified xsi:type="dcterms:W3CDTF">2023-12-12T22:21:03Z</dcterms:modified>
</cp:coreProperties>
</file>