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4AF8-E999-A533-8193-BEEBC2FA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FA4A2-E775-9735-253C-623B15E0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5DF8-547F-442A-F433-C1D612B2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B54A-EEDC-1827-64FD-49F50C37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0BAE-62C8-CE9F-07A9-D3B186E3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45E4-CD3F-EA5B-BA6E-9D51AF40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69592-9B8E-7183-D199-8ED47797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9D44-5C69-DC08-90C4-06AEBEA2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F8B9-E34C-94DB-DD5A-90A2989B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487E-426A-91F4-1CC4-682F9558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1F75C-C404-C028-5F76-1D038D427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051D-A5B1-866E-C880-9FB1C0EB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364D-D1F7-097D-D707-98D9495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BD43-C29D-F1CF-63FE-E763FF6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8678-85EC-6CD3-55D6-20588997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AFA-CB00-D38C-D539-EC1F5409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5232-8860-6421-F36D-555F406A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68D9-414C-5EC5-C871-61679EE1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3A94-7F39-9D34-8CFA-1B98E9AD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8B82-A81A-A2B8-11E9-2065569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5458-1A62-41D9-A44A-57996984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8ED2-DAE1-549D-11EB-738C6825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BAED-209A-1728-5B6D-BD78C99E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06C0-BCD5-620A-1572-3BDEBBD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3151-B153-08D0-1F1D-F6F562B6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1020-D921-7E94-326E-9E006685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F3ED-2389-C1E4-103A-E3F1EB55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FC21-A98E-04BD-9925-54E29AAD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10B1-F072-58BE-5357-B02013FA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A71CE-B4F0-E686-B06F-7B7534CF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A89F7-BC47-F963-0C54-DEAAF64C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2591-CA0C-5A67-D3A5-9C8DB73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D7FE-8334-2F74-4CBE-530EA33F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F6AAB-4053-052C-7B46-535664B2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5EB82-8716-2B49-3EF5-6E0ADE3F2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DA8E8-CFD2-7E9E-3700-BE35BCA5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5893C-C7F5-AFC5-47D6-EDBCD8AF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FC13-26D6-B6B8-ABB8-5305933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B545-0715-FDA4-4AF0-BB01E033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9C56-B80C-D198-34C0-0FD00D69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D189-81F0-3EBC-53FF-1948F5E3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FB853-CA9B-EFB3-6030-72EADCBA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64835-18E1-5DBE-ACAB-15321A9F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36C78-F20D-EAEA-EC8D-81D8BA24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AB61-51E2-CC16-819D-E66BAB88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15C9-9B45-B71D-4916-BE0DA1AE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7990-E1D1-E086-0022-7502CEE3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1A61-66E0-8116-7AA8-F356919B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AFA4E-F55D-AFA5-B9B3-5EA7C36A6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FDD6-4B7F-12EF-D078-324E9526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6109B-2AB4-A0B0-2C7F-FA2CB71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22C93-68D1-81A5-5851-EE6EB834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4E02-E388-6458-8652-6FA65C9A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D6B02-2997-1957-5390-E51ED5931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CD4B-0F5A-41E5-5978-6117D365A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1DE8D-7A2E-277D-4EB3-23B3AFCC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D2C6B-72BE-FDC3-75DF-09CA2EC9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438F-4E0D-5578-1DF1-0DC65C83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4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4F483-41CA-6A1F-8693-F3DF4C34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D027-EF65-E863-9C72-51C1CB26E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3EC0-89F1-7104-A1BC-E689C84A7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A4B3-7993-4BF1-951C-2C4695F78D0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33C8-02E0-E7B5-2318-6C32559F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DBFB-45FC-C4FF-E064-9C20A9C67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5D22-AE09-41DD-8131-579EE6F6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ebscohost.com/cds/retrieve?content=AQICAHjIloLM_J-oCztr2keYdV8f1ibHmDucods679W_YPnffAEg0poGpUagAlmG1ttjKe4yAAAA2zCB2AYJKoZIhvcNAQcGoIHKMIHHAgEAMIHBBgkqhkiG9w0BBwEwHgYJYIZIAWUDBAEuMBEEDMjovVzg8gWlL5E56wIBEICBk_ADE_J1CWFx2xOQxwYf5adiSfyitWsMjBPEdP7h8WQ5ptaDbWV7w9ewf5fRM5punJaOLTFoXq8CjycGWpWBOkt6qGIqE1qGokxMVKk_BIbRtW9paeGRn89H5qS7vRTlQGnaKg6QshgXhNMT6EEYxCGYP_PZ9_sHsWn6nlEfJ2ykk6LhsUblmFXif69vqM1XTBjTWA=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1E1A-00A1-9A62-EBCA-B84686E45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Analysis for Blood Pressure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E7A29-63FA-6F18-F9B0-EF38FB883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Sanil</a:t>
            </a:r>
          </a:p>
        </p:txBody>
      </p:sp>
    </p:spTree>
    <p:extLst>
      <p:ext uri="{BB962C8B-B14F-4D97-AF65-F5344CB8AC3E}">
        <p14:creationId xmlns:p14="http://schemas.microsoft.com/office/powerpoint/2010/main" val="40415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032C-B5AE-B512-7A35-152EC88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Effect of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FFDC-9981-0534-57E8-63CCD2E9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this study, we expect to see an</a:t>
            </a:r>
          </a:p>
          <a:p>
            <a:pPr marL="0" indent="0">
              <a:buNone/>
            </a:pPr>
            <a:r>
              <a:rPr lang="en-US" dirty="0"/>
              <a:t>increase of 7.2 mmHg for Systolic BP,</a:t>
            </a:r>
          </a:p>
          <a:p>
            <a:pPr marL="0" indent="0">
              <a:buNone/>
            </a:pPr>
            <a:r>
              <a:rPr lang="en-US" dirty="0"/>
              <a:t>Increase of 4.2 mmHg for MAP,</a:t>
            </a:r>
          </a:p>
          <a:p>
            <a:pPr marL="0" indent="0">
              <a:buNone/>
            </a:pPr>
            <a:r>
              <a:rPr lang="en-US" dirty="0"/>
              <a:t>Increase of 3.4 mmHg for Diastolic BP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1F351-4BD6-4E0C-F505-44F73C6F9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0"/>
          <a:stretch/>
        </p:blipFill>
        <p:spPr>
          <a:xfrm>
            <a:off x="7100499" y="1690688"/>
            <a:ext cx="5017212" cy="4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2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490B-6781-1A98-DCF0-8A5D98D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of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867-E6DF-E9C8-CB57-99AAF023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Markos blood pressure n=13 times with 1 minute in between, variance of 3.2 for mean arterial pressure (MAP)</a:t>
            </a:r>
          </a:p>
          <a:p>
            <a:r>
              <a:rPr lang="en-US" dirty="0"/>
              <a:t>Diastolic blood pressure measured a variance of 3.19</a:t>
            </a:r>
          </a:p>
          <a:p>
            <a:r>
              <a:rPr lang="en-US" dirty="0"/>
              <a:t>Systolic blood pressure measured a variance of 12.69</a:t>
            </a:r>
          </a:p>
          <a:p>
            <a:r>
              <a:rPr lang="en-US" dirty="0"/>
              <a:t>From these values, we decided to use MAP, because it incorporates both values </a:t>
            </a:r>
            <a:r>
              <a:rPr lang="en-US" i="1" dirty="0"/>
              <a:t>and</a:t>
            </a:r>
            <a:r>
              <a:rPr lang="en-US" dirty="0"/>
              <a:t> also has a variance(noise of machine measurement) less than the expected increase in blood pressure.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E434-19D3-737E-0F1F-2FDE33F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7DB6-E9B3-FFE0-7569-9E08E8EE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type 1 error rate of 0.1</a:t>
            </a:r>
          </a:p>
          <a:p>
            <a:r>
              <a:rPr lang="en-US" dirty="0"/>
              <a:t>Using type 2 error rate of 0.25</a:t>
            </a:r>
          </a:p>
          <a:p>
            <a:pPr marL="0" indent="0">
              <a:buNone/>
            </a:pPr>
            <a:r>
              <a:rPr lang="en-US" dirty="0"/>
              <a:t>(slightly higher than standard for both)</a:t>
            </a:r>
          </a:p>
          <a:p>
            <a:pPr marL="0" indent="0">
              <a:buNone/>
            </a:pPr>
            <a:r>
              <a:rPr lang="en-US" dirty="0"/>
              <a:t>Power analysis revealed that we will </a:t>
            </a:r>
          </a:p>
          <a:p>
            <a:pPr marL="0" indent="0">
              <a:buNone/>
            </a:pPr>
            <a:r>
              <a:rPr lang="en-US" dirty="0"/>
              <a:t>need 45 participants to see the </a:t>
            </a:r>
          </a:p>
          <a:p>
            <a:pPr marL="0" indent="0">
              <a:buNone/>
            </a:pPr>
            <a:r>
              <a:rPr lang="en-US" dirty="0"/>
              <a:t>difference in mean arterial pressure</a:t>
            </a:r>
          </a:p>
          <a:p>
            <a:pPr marL="0" indent="0">
              <a:buNone/>
            </a:pPr>
            <a:r>
              <a:rPr lang="en-US" dirty="0"/>
              <a:t>from noise stimulus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6B1C2C-5B78-2F82-F281-1A5E00C7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542183"/>
            <a:ext cx="5750560" cy="46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0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018A-F485-30FE-74E4-79ADF79B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F4FD-D321-3A0D-CF60-5D8D59DC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tent.ebscohost.com/cds/retrieve?content=AQICAHjIloLM_J-oCztr2keYdV8f1ibHmDucods679W_YPnffAEg0poGpUagAlmG1ttjKe4yAAAA2zCB2AYJKoZIhvcNAQcGoIHKMIHHAgEAMIHBBgkqhkiG9w0BBwEwHgYJYIZIAWUDBAEuMBEEDMjovVzg8gWlL5E56wIBEICBk_ADE_J1CWFx2xOQxwYf5adiSfyitWsMjBPEdP7h8WQ5ptaDbWV7w9ewf5fRM5punJaOLTFoXq8CjycGWpWBOkt6qGIqE1qGokxMVKk_BIbRtW9paeGRn89H5qS7vRTlQGnaKg6QshgXhNMT6EEYxCGYP_PZ9_sHsWn6nlEfJ2ykk6LhsUblmFXif69vqM1XTBjTWA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9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 Analysis for Blood Pressure</vt:lpstr>
      <vt:lpstr>Literature Effect of </vt:lpstr>
      <vt:lpstr>Noise of Machine</vt:lpstr>
      <vt:lpstr>Power Analysis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Analysis for Blood Pressure</dc:title>
  <dc:creator>Sanil Partha</dc:creator>
  <cp:lastModifiedBy>Sanil Partha</cp:lastModifiedBy>
  <cp:revision>1</cp:revision>
  <dcterms:created xsi:type="dcterms:W3CDTF">2023-11-15T23:01:29Z</dcterms:created>
  <dcterms:modified xsi:type="dcterms:W3CDTF">2023-11-15T23:15:08Z</dcterms:modified>
</cp:coreProperties>
</file>