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97A8-1303-8373-D8FA-3175D8991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EBEF1-CFE5-9067-5C44-E3B73959E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B0290-27EE-E100-E399-3D135667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AD94-1DAB-0074-99D3-73AB7EAC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50D12-9DC7-8F45-7403-94EBA00A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1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C818-201C-DFF9-5D83-64A82DF5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ABFC6-AF08-BA0C-5274-3C3D2701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F18B-3705-9315-E519-21339F22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576F-4360-E438-9CE2-7A119850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1DD-CAC9-2D3A-461E-5F3B2B81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CD1B4-AB80-DC1D-978B-C4A7C525A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28740-794C-7BE5-A5EF-20E2A2FF8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6105-9985-8324-46B6-E161A4E9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8767-1DB5-9055-1AB3-F03FCE48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D3AA-F9E5-6A34-FDE0-76D811E2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8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86B3-3CEA-A1DB-EC6D-804D7148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B0182-072B-ED7B-C679-46B39FDF1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17E94-A9CC-1A47-2F89-260C772E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8269-D82C-F391-5A3F-167439E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E992-B1A1-50B8-CA17-A5341905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4358-E61D-4D7C-63C0-EF9980CF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79A46-20C4-8994-FA1E-B8C426562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8208A-1DE7-132F-2D20-98E7AD96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072A6-850B-84C4-2F5D-73A2CB11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91B6-71E0-1714-1146-9D8A5700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9A9E7-27E5-4B52-EBF7-D8340BA6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8D75-5507-0095-84CF-2CE8682D0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FB2DD-20D6-6298-858A-38F3F7CB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572D-3138-D037-384D-2775F363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E7945-B047-8216-4DCC-AA842822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6976-6949-6DD2-A1BC-42085D0C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1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B2C3-6593-2895-0AAB-9A167F1F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0F91C-C606-0E5C-4326-CEC5FE37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268B-25F6-7793-D86E-EA5C42010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3D1A0-38CA-6681-C9F0-8C4664086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ECEF4-294C-F6F1-7493-CA47A1304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AC14F-BF06-0985-C339-3DA04E67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066E8-74EE-9EB1-9FAE-450BFDBA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47807-D646-85E9-BAF7-1A3E3B59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96AC-71C7-7070-738F-5B74554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79547-9690-D921-D3EC-9E7BE1AD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FBDBF-BCDF-1B3B-B717-D1D1F7CE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E6FC1-1ED4-6E15-4693-D550B7C6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5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EF81B-3E76-447A-49AE-084CAD32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8777A-8AAB-58A5-885C-83C6F5849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1C659-2368-7CCF-DDCE-61C63C07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BFA2-BB6A-9F4B-BF2E-0DD1C38D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E47A-4490-AE85-B800-B7737069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0E45E-43F9-69D6-AEA9-E33F00A06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A3D9-6267-F168-5522-F5DBED0C3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6B4E1-B311-A5FE-9CC3-8E5F2808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D468-6BE6-1C0D-26C6-E6496D8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8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8259-0D54-9CB2-E18D-4A7FB1A3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1DFF0-FDD9-342E-1B48-0A2CB8457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C03F-DF7C-F2E1-61E6-907792952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E6635-5DBC-7751-ABD1-9990AABD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06A0-274D-4D70-F1EE-8AC5517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C8630-F215-8477-9827-26E2C0B5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4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CB49B-80A2-34C6-9605-68FEAF1A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632BA-7D23-BE28-0C7C-0099F880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02875-31F0-553D-8A81-9632C5F1E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420F6-36DD-40A3-8705-3E4AF87CA8B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59F3-19E6-89DA-7C03-4F365E6D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FF04-BD11-2891-CBB5-458EACFDF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25CB0-154C-4B52-BFE7-31C589985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3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B3A7-4145-D412-0FF5-C7AB62517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917B8-FEBF-D4C6-0EC1-381FFE9B5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Sanil</a:t>
            </a:r>
          </a:p>
        </p:txBody>
      </p:sp>
    </p:spTree>
    <p:extLst>
      <p:ext uri="{BB962C8B-B14F-4D97-AF65-F5344CB8AC3E}">
        <p14:creationId xmlns:p14="http://schemas.microsoft.com/office/powerpoint/2010/main" val="261632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1567-61E5-B926-1CDA-8CE54697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&amp; After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4974-78EA-FC4C-A224-9E2666FB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before &amp; after MAP with t-test, P&lt;0.05 for both men(p=0.012) and women(p=0.001) </a:t>
            </a:r>
          </a:p>
          <a:p>
            <a:r>
              <a:rPr lang="en-US" dirty="0"/>
              <a:t>We can conclude that MAP significantly increased for both sexes after </a:t>
            </a:r>
            <a:r>
              <a:rPr lang="en-US" dirty="0" err="1"/>
              <a:t>Leyburn</a:t>
            </a:r>
            <a:r>
              <a:rPr lang="en-US" dirty="0"/>
              <a:t> stair exercise</a:t>
            </a:r>
          </a:p>
          <a:p>
            <a:r>
              <a:rPr lang="en-US" dirty="0"/>
              <a:t>Confidence interval for change in MAP(alpha = 0.05)</a:t>
            </a:r>
          </a:p>
          <a:p>
            <a:pPr lvl="1"/>
            <a:r>
              <a:rPr lang="en-US" dirty="0"/>
              <a:t>Men: [8.80,14.97], Women: [14.89,28.67], both entirely lie above 0, confirms.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0A4D28-4480-4D2D-38BA-89444F8B8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2445"/>
          <a:stretch/>
        </p:blipFill>
        <p:spPr bwMode="auto">
          <a:xfrm>
            <a:off x="838200" y="4468670"/>
            <a:ext cx="10515600" cy="23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7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71D9-0918-BDD5-6B35-8D1331A6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Men and Women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B817AD-C576-0C27-6532-7F5B7142F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472648"/>
              </p:ext>
            </p:extLst>
          </p:nvPr>
        </p:nvGraphicFramePr>
        <p:xfrm>
          <a:off x="10325819" y="1949570"/>
          <a:ext cx="1027981" cy="4287320"/>
        </p:xfrm>
        <a:graphic>
          <a:graphicData uri="http://schemas.openxmlformats.org/drawingml/2006/table">
            <a:tbl>
              <a:tblPr/>
              <a:tblGrid>
                <a:gridCol w="1027981">
                  <a:extLst>
                    <a:ext uri="{9D8B030D-6E8A-4147-A177-3AD203B41FA5}">
                      <a16:colId xmlns:a16="http://schemas.microsoft.com/office/drawing/2014/main" val="3139323161"/>
                    </a:ext>
                  </a:extLst>
                </a:gridCol>
              </a:tblGrid>
              <a:tr h="428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MAP Increase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115179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11.5942029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045239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19.42148761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47154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11.91489362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791552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27.91666666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719549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18.22033898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782501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39.47368421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715100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28.22580645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59665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13.36898396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81781"/>
                  </a:ext>
                </a:extLst>
              </a:tr>
              <a:tr h="42873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33.46938775</a:t>
                      </a:r>
                    </a:p>
                  </a:txBody>
                  <a:tcPr marL="6350" marR="6350" marT="63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7700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253B96-2F21-416B-B095-1006D6C2C091}"/>
              </a:ext>
            </a:extLst>
          </p:cNvPr>
          <p:cNvSpPr txBox="1"/>
          <p:nvPr/>
        </p:nvSpPr>
        <p:spPr>
          <a:xfrm>
            <a:off x="1017917" y="1949570"/>
            <a:ext cx="8833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calculated the percent increase in MAP for all subjects to account for differences in male and female physiology(able to assume homoscedasticity), and ran a student t-test to see whether the increase was different between the sexes</a:t>
            </a:r>
          </a:p>
          <a:p>
            <a:r>
              <a:rPr lang="en-US" dirty="0"/>
              <a:t>- two tailed t-test returned a p value of 0.075, which is greater than our alpha of 0.05 . </a:t>
            </a:r>
          </a:p>
          <a:p>
            <a:r>
              <a:rPr lang="en-US" dirty="0"/>
              <a:t>- Unable to reject null hypothesis that there is a statistically different increase in MAP between men and women.</a:t>
            </a:r>
          </a:p>
        </p:txBody>
      </p:sp>
    </p:spTree>
    <p:extLst>
      <p:ext uri="{BB962C8B-B14F-4D97-AF65-F5344CB8AC3E}">
        <p14:creationId xmlns:p14="http://schemas.microsoft.com/office/powerpoint/2010/main" val="87158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Results Outline</vt:lpstr>
      <vt:lpstr>Before &amp; After comparison</vt:lpstr>
      <vt:lpstr>Comparison of Men and Women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Sanil Partha</dc:creator>
  <cp:lastModifiedBy>Sanil Partha</cp:lastModifiedBy>
  <cp:revision>3</cp:revision>
  <dcterms:created xsi:type="dcterms:W3CDTF">2023-11-30T17:25:38Z</dcterms:created>
  <dcterms:modified xsi:type="dcterms:W3CDTF">2023-11-30T18:05:50Z</dcterms:modified>
</cp:coreProperties>
</file>