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61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EA5360D-8239-49E5-8EBF-E6167B3CCA95}" v="3" dt="2023-11-16T16:40:51.273"/>
    <p1510:client id="{6F4AA461-5BC6-434D-993B-A07580C8CE39}" v="24" dt="2023-11-16T16:08:20.869"/>
    <p1510:client id="{BDEABE6E-943E-4E34-A0F6-6BA2898BEE3E}" v="19" dt="2023-11-16T16:39:44.6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53"/>
  </p:normalViewPr>
  <p:slideViewPr>
    <p:cSldViewPr snapToGrid="0">
      <p:cViewPr>
        <p:scale>
          <a:sx n="112" d="100"/>
          <a:sy n="112" d="100"/>
        </p:scale>
        <p:origin x="816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chy, Marko" clId="Web-{6F4AA461-5BC6-434D-993B-A07580C8CE39}"/>
    <pc:docChg chg="modSld">
      <pc:chgData name="Suchy, Marko" userId="" providerId="" clId="Web-{6F4AA461-5BC6-434D-993B-A07580C8CE39}" dt="2023-11-16T16:08:18.634" v="22" actId="20577"/>
      <pc:docMkLst>
        <pc:docMk/>
      </pc:docMkLst>
      <pc:sldChg chg="modSp">
        <pc:chgData name="Suchy, Marko" userId="" providerId="" clId="Web-{6F4AA461-5BC6-434D-993B-A07580C8CE39}" dt="2023-11-16T16:08:18.634" v="22" actId="20577"/>
        <pc:sldMkLst>
          <pc:docMk/>
          <pc:sldMk cId="1917157391" sldId="256"/>
        </pc:sldMkLst>
        <pc:spChg chg="mod">
          <ac:chgData name="Suchy, Marko" userId="" providerId="" clId="Web-{6F4AA461-5BC6-434D-993B-A07580C8CE39}" dt="2023-11-16T16:08:18.634" v="22" actId="20577"/>
          <ac:spMkLst>
            <pc:docMk/>
            <pc:sldMk cId="1917157391" sldId="256"/>
            <ac:spMk id="2" creationId="{AF79002C-6BF4-287C-A77B-446624E78679}"/>
          </ac:spMkLst>
        </pc:spChg>
      </pc:sldChg>
    </pc:docChg>
  </pc:docChgLst>
  <pc:docChgLst>
    <pc:chgData name="Suchy, Marko" clId="Web-{3EA5360D-8239-49E5-8EBF-E6167B3CCA95}"/>
    <pc:docChg chg="modSld">
      <pc:chgData name="Suchy, Marko" userId="" providerId="" clId="Web-{3EA5360D-8239-49E5-8EBF-E6167B3CCA95}" dt="2023-11-16T16:40:46.398" v="1" actId="20577"/>
      <pc:docMkLst>
        <pc:docMk/>
      </pc:docMkLst>
      <pc:sldChg chg="modSp">
        <pc:chgData name="Suchy, Marko" userId="" providerId="" clId="Web-{3EA5360D-8239-49E5-8EBF-E6167B3CCA95}" dt="2023-11-16T16:40:46.398" v="1" actId="20577"/>
        <pc:sldMkLst>
          <pc:docMk/>
          <pc:sldMk cId="1917157391" sldId="256"/>
        </pc:sldMkLst>
        <pc:spChg chg="mod">
          <ac:chgData name="Suchy, Marko" userId="" providerId="" clId="Web-{3EA5360D-8239-49E5-8EBF-E6167B3CCA95}" dt="2023-11-16T16:40:46.398" v="1" actId="20577"/>
          <ac:spMkLst>
            <pc:docMk/>
            <pc:sldMk cId="1917157391" sldId="256"/>
            <ac:spMk id="2" creationId="{AF79002C-6BF4-287C-A77B-446624E78679}"/>
          </ac:spMkLst>
        </pc:spChg>
      </pc:sldChg>
    </pc:docChg>
  </pc:docChgLst>
  <pc:docChgLst>
    <pc:chgData name="Suchy, Marko" clId="Web-{BDEABE6E-943E-4E34-A0F6-6BA2898BEE3E}"/>
    <pc:docChg chg="modSld">
      <pc:chgData name="Suchy, Marko" userId="" providerId="" clId="Web-{BDEABE6E-943E-4E34-A0F6-6BA2898BEE3E}" dt="2023-11-16T16:39:41.617" v="17" actId="20577"/>
      <pc:docMkLst>
        <pc:docMk/>
      </pc:docMkLst>
      <pc:sldChg chg="modSp">
        <pc:chgData name="Suchy, Marko" userId="" providerId="" clId="Web-{BDEABE6E-943E-4E34-A0F6-6BA2898BEE3E}" dt="2023-11-16T16:39:41.617" v="17" actId="20577"/>
        <pc:sldMkLst>
          <pc:docMk/>
          <pc:sldMk cId="1917157391" sldId="256"/>
        </pc:sldMkLst>
        <pc:spChg chg="mod">
          <ac:chgData name="Suchy, Marko" userId="" providerId="" clId="Web-{BDEABE6E-943E-4E34-A0F6-6BA2898BEE3E}" dt="2023-11-16T16:39:41.617" v="17" actId="20577"/>
          <ac:spMkLst>
            <pc:docMk/>
            <pc:sldMk cId="1917157391" sldId="256"/>
            <ac:spMk id="2" creationId="{AF79002C-6BF4-287C-A77B-446624E78679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6T16:01:36.41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5548 34 16383,'-65'0'0,"-9"0"0,-8 0 0,25 0 0,-4 0 0,-10 0 0,-2 0 0,-5 0 0,-1 0 0,-3 0 0,-1 0 0,2 0 0,0 0 0,-1 0 0,-1 0 0,1 0 0,-1 0 0,3 0 0,1 0 0,9 0 0,2 0 0,8 0 0,-1 0 0,-20 0 0,5 0 0,-2 0 0,14 0 0,2 0 0,3 0 0,-14 0 0,-3 0 0,4 0 0,5 0 0,3 0 0,1-2 0,1-2 0,6-2 0,1-1 0,9 1 0,5 2 0,1 1 0,5 1 0,4 2 0,3 0 0,5 0 0,-1 0 0,-1 0 0,-1 0 0,-4 0 0,-1 0 0,0 0 0,0 0 0,0 0 0,2 0 0,4 0 0,1 0 0,2 0 0,-5 0 0,9 0 0,-3 0 0,9 0 0,-4 0 0,-7 0 0,2 0 0,-10 0 0,6 0 0,-2 0 0,0 0 0,0 0 0,1 0 0,-2 0 0,0 0 0,-1 0 0,-4 0 0,-1 0 0,-2 0 0,-4 0 0,-4 0 0,-3 0 0,-3 0 0,2 0 0,2 0 0,1 0 0,1 0 0,-1 0 0,0 0 0,1 0 0,-5 0 0,13 0 0,-6 0 0,15 0 0,-6 0 0,3 0 0,0 0 0,0 0 0,0 0 0,-2 1 0,-4 2 0,-1 0 0,2 3 0,5-2 0,2-1 0,2 1 0,-1-1 0,1 1 0,1 0 0,0 1 0,2 2 0,-1-2 0,1 0 0,1 0 0,1-2 0,-1-1 0,0-2 0,0 0 0,1 0 0,-1 0 0,0 0 0,0 0 0,-3 0 0,9 0 0,-6 2 0,8 1 0,-4-1 0,2 0 0,0-2 0,-3 0 0,4 0 0,-6 0 0,1 0 0,-1 0 0,-2 0 0,2 0 0,3 0 0,0 0 0,2 0 0,1 0 0,0 0 0,-1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6T16:01:56.35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1 16383,'52'0'0,"1"0"0,1 0 0,3 0 0,20 0 0,0 0 0,-20 0 0,1 0 0,24 0 0,1 0 0,-25 0 0,-1 0 0,12 0 0,0 0 0,-15 0 0,-4 0 0,25 0 0,-15 0 0,-36 0 0,2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6T16:01:57.01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0 16383,'55'0'0,"0"0"0,-3 0 0,0 0 0,3 0 0,1 0 0,1 0 0,2 0 0,4 0 0,2 0 0,4 0 0,1 0 0,-1 0 0,0 0 0,0 0 0,1 0 0,-7 0 0,-1 0 0,-9 0 0,-1 0 0,38 0 0,-22 0 0,-29 0 0,-12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6T16:00:25.83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0 16383,'99'0'0,"-48"0"0,0 0 0,44 0 0,-42 0 0,0 0 0,2 0 0,-1 0 0,44 0 0,-9 0 0,-10 0 0,-7 0 0,-11 0 0,-15 0 0,-13 0 0,-9 0 0,-7 0 0,-6 0 0,5 0 0,3 0 0,4 0 0,1 0 0,-5 0 0,-1 0 0,1 0 0,4 0 0,-10 0 0,5 0 0,-5 0 0,3 0 0,2 0 0,-1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6T16:00:27.24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0 16383,'92'0'0,"-3"0"0,-13 0 0,12 0 0,9 0 0,-44 0 0,-1 0 0,0 0 0,-2 0 0,42 0 0,-8 0 0,-10 0 0,-8 0 0,-8 2 0,-12 2 0,-14 3 0,-10 0 0,-9-2 0,-4-2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6T16:01:03.84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9 16383,'73'-4'0,"-17"2"0,4 0 0,8 2 0,7 0 0,-1 0 0,6 0 0,-3 0 0,12 0 0,1 0 0,-8 0 0,6 0 0,-4 0 0,15 0 0,-1 0 0,-16 0 0,3 0 0,8 0 0,-5 0 0,9 0 0,4 0 0,-5 0 0,-10 0 0,-5 0 0,-9 0 0,8 0 0,1 0 0,11 0 0,3 0 0,-5 0 0,-12 0 0,20 0 0,-7 0 0,-11 0 0,3 0 0,1 0 0,3 0 0,0 0 0,-1 0 0,-12 0 0,-2 0 0,-2 0 0,23 0 0,-4 0 0,-11 0 0,-4 0 0,-9 0 0,-3 0 0,-6 0 0,0 0 0,-4 0 0,-1 0 0,39 0 0,-13 0 0,-14 0 0,-9 0 0,-5 0 0,3 2 0,7 1 0,-5 2 0,-9 0 0,-7-2 0,-3-1 0,-1-1 0,13-1 0,-17 2 0,17 1 0,-13 0 0,9-1 0,1 1 0,-4 0 0,-1 0 0,1 1 0,0-1 0,3 0 0,-2 0 0,-2-3 0,-1 0 0,3 0 0,4 0 0,4 0 0,3 0 0,-1 0 0,-3 0 0,-4 0 0,-5 0 0,-3 0 0,-6 0 0,-5 0 0,-3 0 0,-2 0 0,-2 0 0,1 0 0,-2 0 0,-2 0 0,1 0 0,2 0 0,-4 0 0,4 0 0,-6 0 0,6 0 0,-2 0 0,-1 0 0,1 0 0,-2 0 0,6 0 0,-6 0 0,2 0 0,2 0 0,-4 0 0,4 0 0,-2 0 0,-2 0 0,5 0 0,-5 0 0,4 0 0,3 0 0,-10 0 0,9 0 0,-7 0 0,5 0 0,-1 0 0,-2 0 0,0 0 0,-2 0 0,5 0 0,-1 0 0,-4 0 0,5 0 0,-3 0 0,0 0 0,5 0 0,-10 0 0,10 2 0,-6 0 0,2 1 0,0-2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6T16:01:06.89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1 107 16383,'80'0'0,"-29"0"0,5 0 0,20 0 0,6 0 0,-15 0 0,4 0 0,3 0 0,12 0 0,4 0 0,3 0 0,-15 0 0,2 0 0,1 0 0,2 0 0,7 0 0,2 0 0,1 0 0,-2 0 0,-4 0 0,0 0 0,-1 0 0,0 0 0,-2 0 0,-1 0 0,0 0 0,0 0 0,-3 0 0,0 0 0,-1 0 0,0 0 0,-3 0 0,0 0 0,-1 0 0,1 0 0,3 0 0,1 0 0,-1 0 0,-1 0 0,18 0 0,-1 0 0,0 0 0,6 0 0,1 0 0,-8 0 0,-3 0 0,-2 0 0,-12 0 0,3 0 0,-6 0 0,-4 0 0,-2 0 0,19 0 0,2 0 0,1 0 0,0 0 0,0 0 0,0 0 0,1 0 0,0 0 0,5 0 0,0-2 0,-2-1 0,-2-2 0,-4 1 0,-2-1 0,-7 1 0,-2 0 0,-11 1 0,-2 1 0,-6 1 0,-1 2 0,-1-1 0,-2 0 0,46 0 0,-4 0 0,-6 0 0,-10 0 0,0 0 0,-4 0 0,-8 0 0,-6 0 0,-7 0 0,-5 0 0,1 0 0,-1 0 0,-1 0 0,2 0 0,1 0 0,5 0 0,16 0 0,-19 0 0,19 0 0,-19 0 0,17 0 0,0 0 0,1 0 0,-5 0 0,-4 0 0,-5 0 0,-2 0 0,-2-1 0,-1-2 0,2-1 0,1-2 0,3 1 0,3 1 0,2-1 0,9 0 0,3-2 0,-1 0 0,-3 0 0,-6 1 0,-5 0 0,-1 1 0,-5 3 0,-7 1 0,-6 1 0,-7 0 0,-6 0 0,-4 0 0,1 0 0,-8 0 0,7 0 0,-8 0 0,4 0 0,-3 0 0,0 0 0,0 0 0,3 0 0,5 0 0,3 0 0,4 0 0,0 1 0,1 1 0,2 2 0,4 2 0,-1-2 0,-1 0 0,-2 0 0,-4 0 0,-4 1 0,-5-1 0,-3-2 0,-4-1 0,-3-1 0,0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6T16:01:17.44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23 16383,'69'0'0,"19"0"0,-29 0 0,32 0 0,-27 0 0,20 0 0,-1 0 0,-19 0 0,-2 0 0,14 0 0,-20 0 0,-4 0 0,-9 0 0,6 0 0,-8 0 0,-1 0 0,-4 0 0,0 0 0,-4 0 0,6 0 0,5 0 0,3 0 0,6 0 0,-3 0 0,-2 0 0,-4 0 0,-7 0 0,-4 0 0,-4 0 0,-3 0 0,-5 0 0,-4 0 0,4 0 0,-9 0 0,9 0 0,-5 0 0,-2 0 0,6 0 0,-5-4 0,0 0 0,2-3 0,-3-1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6T16:01:21.33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1 16383,'63'0'0,"9"0"0,8 0 0,8 0 0,-6 0 0,-4 0 0,5 0 0,1 0 0,8 0 0,-37 0 0,-3 0 0,9 0 0,14 0 0,-38 0 0,19 0 0,5 0 0,3 0 0,-6 0 0,-3 0 0,-2 0 0,-2 0 0,-8 0 0,-8 0 0,-5 0 0,-3 0 0,-5 0 0,-4 0 0,-2 0 0,-2 0 0,4 0 0,-2 0 0,2 0 0,-1 0 0,0 0 0,-1 0 0,1 0 0,2 0 0,-1 0 0,4 0 0,0 0 0,1 0 0,4 0 0,1 0 0,2 0 0,1 0 0,-1 0 0,1 0 0,0 0 0,-1 0 0,-1 0 0,0 0 0,-8 0 0,1 0 0,-10 0 0,5 0 0,-1 0 0,-1 0 0,1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6T16:02:05.95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1 16383,'55'0'0,"0"0"0,10 0 0,4 0 0,18 0 0,5 0 0,-19 0 0,3 0 0,2 0 0,9 0 0,3 0 0,2 0 0,-17 0 0,2 0 0,0 0 0,-1 0 0,22 0 0,0 0 0,-2 0 0,-5 0 0,-1 0 0,-3 0 0,-9 0 0,-2 0 0,-2 0 0,23 0 0,-3 0 0,-5 0 0,-2 0 0,-12 0 0,-3 0 0,-12 0 0,-3 0 0,31 0 0,-25 0 0,-15 0 0,-19 0 0,-5 0 0,-13 0 0,5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6T16:02:06.83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0 16383,'63'0'0,"0"0"0,12 0 0,2 0 0,8 0 0,6 0 0,-3 0 0,6 0 0,-6 0 0,-2 0 0,-1 0 0,-5 0 0,5 0 0,-6 0 0,-5 0 0,-2 0 0,23 0 0,4 0 0,-30 0 0,0 0 0,-3 0 0,19 0 0,-6 0 0,-15 0 0,-4 0 0,35 0 0,-21 0 0,-3 0 0,-13 0 0,-11 0 0,-9 0 0,-8 0 0,-3 0 0,0 0 0,-5 0 0,-8 0 0,-7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6T16:01:39.72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34 16383,'69'0'0,"3"0"0,-2 0 0,15 0 0,11 0 0,-46 0 0,0 0 0,47 0 0,-4 0 0,3 0 0,-1 0 0,1 0 0,-10 0 0,-9 0 0,-2 0 0,-5 0 0,5 0 0,-4 0 0,-5 0 0,-2 0 0,10 0 0,-24 0 0,15 0 0,-24 0 0,10 0 0,-3 0 0,-2-4 0,-5-2 0,-3-1 0,-3 3 0,-6 4 0,-4 0 0,-4 0 0,-3 0 0,0 0 0,-3 0 0,4-4 0,-6 3 0,5-4 0,-5 3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6T16:02:08.14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1 16383,'69'0'0,"0"0"0,18 0 0,-11 0 0,0 0 0,14 0 0,-29 0 0,3 0 0,3 0 0,2 0 0,15 0 0,5 0 0,-12 0 0,5 0 0,0 0 0,2 0 0,1 0 0,0 0 0,-2 0 0,0 0 0,-3 0 0,-9 0 0,-2 0 0,-5 0 0,3 0 0,-7 0 0,39 0 0,-27 0 0,-25 0 0,-24 0 0,-9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6T16:02:19.67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0 16383,'73'0'0,"23"0"0,-41 0 0,1 0 0,11 0 0,2 0 0,4 0 0,0 0 0,-6 0 0,-2 0 0,-7 0 0,-2 0 0,40 0 0,-26 0 0,-32 0 0,-13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6T16:02:21.21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0 16383,'98'0'0,"-8"0"0,0 0 0,-25 0 0,-22 0 0,-23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6T16:02:22.54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1396 1 16383,'-90'0'0,"17"0"0,22 0 0,0 0 0,-44 0 0,36 0 0,-3 0 0,-3 0 0,-2 0 0,1 0 0,0 0 0,1 0 0,2 0 0,7 0 0,2 0 0,-41 0 0,9 0 0,15 0 0,4 0 0,23 0 0,15 0 0,14 0 0,9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6T16:02:23.30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1 16383,'66'0'0,"-1"0"0,-7 0 0,1 0 0,22 0 0,-3 0 0,14 0 0,-15 0 0,0 0 0,-23 0 0,-1 0 0,16 0 0,1 0 0,2 0 0,-1 0 0,-4 0 0,-2 0 0,-10 0 0,-2 0 0,38 0 0,-16 0 0,-18 0 0,-10 0 0,-25 0 0,-15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6T16:01:41.50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28 16383,'71'0'0,"-2"0"0,-13 0 0,12 0 0,3 0 0,8 0 0,4 0 0,-1 0 0,-7 0 0,-6 0 0,6 0 0,-21 0 0,17 0 0,-32 0 0,8 0 0,-10 0 0,6 0 0,-2 0 0,-1 0 0,5 0 0,-5 0 0,0 0 0,-4 0 0,-7 0 0,-2 0 0,-5 0 0,-4 0 0,-2 0 0,-1 0 0,2 0 0,-2 0 0,0 0 0,0 0 0,1 0 0,1 0 0,-2 0 0,0 0 0,2 0 0,-3 0 0,3 0 0,0 0 0,1 0 0,-1 0 0,1 0 0,-4 0 0,4 0 0,-4 0 0,3 0 0,0 0 0,-5 0 0,11 0 0,-10-3 0,5-2 0,1 0 0,-4 1 0,4 2 0,-5 2 0,1 0 0,5-3 0,2 2 0,4-3 0,0 4 0,-8 0 0,6 0 0,-7 0 0,4 0 0,0 0 0,-5 0 0,-1 0 0,3 0 0,-6 0 0,6 0 0,-5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6T16:01:48.29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1 16383,'66'2'0,"0"0"0,7 0 0,1-1 0,1-1 0,2 0 0,8 0 0,2 0 0,11 0 0,3 0 0,-29 0 0,1 0 0,0 0 0,4 0 0,0 0 0,0 0 0,1 0 0,0 0 0,-2 0 0,-6 0 0,-1 0 0,-2 0 0,26 0 0,-3 0 0,-12 0 0,-2 0 0,-5 0 0,-2 0 0,-6 0 0,-1 0 0,-6 0 0,-2 0 0,40 0 0,-22 0 0,-19 0 0,-13 0 0,-9 0 0,-8 0 0,-1 0 0,-3 0 0,0 0 0,-1 0 0,5 0 0,-5 0 0,7 0 0,-8 0 0,4 0 0,-3 0 0,0 0 0,-2 0 0,-1 0 0,1 0 0,-2 0 0,3 0 0,-2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6T16:01:49.29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9 16383,'99'-5'0,"-34"3"0,3 1 0,10 0 0,4 2 0,-13-1 0,3 0 0,3 0 0,10 0 0,2 0 0,1 0 0,1 0 0,0 0 0,0 0 0,-2 0 0,-1 0 0,0 0 0,-3 0 0,0 0 0,-1 0 0,-4 0 0,-1 0 0,0 0 0,1 0 0,0 0 0,0 0 0,-1 0 0,-1 0 0,-2 0 0,21 0 0,-6 0 0,-15 0 0,-5 0 0,-15 0 0,-5 0 0,22 0 0,-10 0 0,-14 0 0,-17 0 0,-12 0 0,-8 0 0,-4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6T16:01:50.20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1 16383,'51'0'0,"0"0"0,7 0 0,3 0 0,12 0 0,2 0 0,1 0 0,1 0 0,5 0 0,0 0 0,2 0 0,-1 0 0,-3 0 0,-1 0 0,-6 0 0,-4 0 0,-10 0 0,-3 0 0,34 0 0,-16 0 0,-17 0 0,-22 0 0,-21 0 0,-9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6T16:01:50.88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1 16383,'53'0'0,"0"0"0,11 0 0,6 0 0,1 0 0,6 0 0,-6 0 0,-2 0 0,-1 0 0,4 0 0,5 0 0,-7 0 0,-5 0 0,-2 0 0,19 0 0,4 0 0,3 0 0,-2 0 0,-17 0 0,-3 0 0,-12 0 0,-3 0 0,29 0 0,-28 0 0,-15 0 0,-22 0 0,-13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6T16:01:53.51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0 16383,'67'0'0,"-1"0"0,34 0 0,-39 0 0,0 0 0,35 0 0,-36 0 0,1 0 0,-9 0 0,-3 0 0,34 0 0,-8 0 0,-8 0 0,4 0 0,-13 0 0,-20 0 0,-14 0 0,-13 0 0,-7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6T16:01:54.43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1 16383,'80'0'0,"19"0"0,-10 0 0,-31 0 0,2 0 0,5 0 0,0 0 0,-7 0 0,-2 0 0,43 0 0,-16 0 0,6 0 0,-30 0 0,2 0 0,-43 0 0,-10 0 0,-3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21961-1A55-2C37-6F8F-5272F14F17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42C215-4712-BD1B-ECEF-AE20B0DF8F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2370C7-74E9-169B-6817-3A8D7EB66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5DD9A-E8A9-6B42-AB55-208B27643BE5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5433D8-2E9E-643F-9242-0405AF404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A9B669-163E-D971-D683-68227F9EE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431DF-7AA5-E140-A120-F6B52167C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937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52AA3-077E-E3D9-0535-E1754AF5D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55AF42-330B-4B4F-8648-E74CC47F06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EAAECE-97BF-AB5C-F661-7520E6921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5DD9A-E8A9-6B42-AB55-208B27643BE5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1000FD-2048-D5B8-B737-A09766004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286A2D-6437-A3F1-17E7-CCE2A68AE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431DF-7AA5-E140-A120-F6B52167C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740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424CA0-ECD5-1672-01DC-AC97F5A14F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2F9C94-BA45-2A3E-DC6D-0598BCF1FF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7BD065-F53A-7465-61C7-85B360446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5DD9A-E8A9-6B42-AB55-208B27643BE5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654274-2321-B6FE-1A31-509E520DB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8ADF30-69D3-92A2-0979-6B5D52C49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431DF-7AA5-E140-A120-F6B52167C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380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B5DF4-EE8E-0124-F7EF-565880218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EA607-3DD4-02D3-CEE5-4B0C22B54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00898D-927D-2076-5FD1-74822BFF4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5DD9A-E8A9-6B42-AB55-208B27643BE5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04A73C-21FC-23EA-A1FA-5FCFE2297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273898-F5C0-146B-EA24-081E577E1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431DF-7AA5-E140-A120-F6B52167C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082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A567C-41C4-EE90-D8BA-6D3F6CA9E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24BEE9-0263-19B8-419C-195107AAA5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445A8E-9C7B-F159-EDB4-9AFF63A83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5DD9A-E8A9-6B42-AB55-208B27643BE5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4EF9E1-703B-AE71-920F-7D6294385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D28430-2F61-CD5F-B72E-5CC57446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431DF-7AA5-E140-A120-F6B52167C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240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B4290-3D9A-7888-95CE-FA467D02F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221C7B-D3CA-9790-9B54-F476B2BC77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3EE226-482D-8E53-7267-49D358EC3D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923AC0-AD17-7DEE-79E9-9650297A9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5DD9A-E8A9-6B42-AB55-208B27643BE5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45EE94-9BB7-B2BB-EDFF-3CB137F63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75776C-2B6B-5A0E-2BC2-76B5870CB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431DF-7AA5-E140-A120-F6B52167C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816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F3263-073B-6484-37F9-DFDAF7776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429449-F101-EA32-4442-14B0182BF8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0FA8D5-149E-02F6-5BE8-241149F6D5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BBC8F4-AF64-EA07-3B0E-6BFB8042A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8D4576-77CD-7927-CE77-C16C1B5244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014B30-AA7D-6D73-4463-6A93BE0EA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5DD9A-E8A9-6B42-AB55-208B27643BE5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329EB3-E72C-D6AD-605B-2155DAE9D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7FCB65-D000-61A8-30A5-62203B41E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431DF-7AA5-E140-A120-F6B52167C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680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7DA30-E641-5C65-9432-3F7C8F339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C5ED0A-C006-5FE6-1A94-46803B287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5DD9A-E8A9-6B42-AB55-208B27643BE5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A15BD7-1F3E-43A7-7DD2-5C4D73415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B5DE0D-09A7-B2BB-09E4-0173E6B4D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431DF-7AA5-E140-A120-F6B52167C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770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BA5C23-3F66-1E31-11E6-6C69F356F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5DD9A-E8A9-6B42-AB55-208B27643BE5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1C8EA2-D1EB-8576-8451-CEFE32038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3ADB9F-D11F-794E-DACB-BF6D4B587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431DF-7AA5-E140-A120-F6B52167C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581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1BDB3-385B-9F27-1057-74427925C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190EA3-0DA7-AE07-2F4D-C08D3826CD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36C5AB-E570-D8F7-9D3D-3CE68BE5AD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3A7A44-CB33-FA7E-C24B-9BD2F980F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5DD9A-E8A9-6B42-AB55-208B27643BE5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216C3B-8FD4-AB56-51ED-1763F5B11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BCC85D-D16E-33E5-2CED-4799B8DEA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431DF-7AA5-E140-A120-F6B52167C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192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F6F9E-2F07-2313-23CE-D6D7DA25D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EB5A21-ADFC-15FE-2136-34C425AE47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E4EBE6-215E-BDB9-32E5-68CE4E0D76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DC4650-378B-D016-7C49-3B8EEF97F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5DD9A-E8A9-6B42-AB55-208B27643BE5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2F5129-844E-DF78-A151-A209E86B7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CC71AA-9190-DF06-3EF8-B24DC426D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431DF-7AA5-E140-A120-F6B52167C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783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D4E687-6688-32B0-52F2-6E6BFD18A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AAA627-2F4F-5A4E-46FD-6AD5A0B5B2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FB448-B798-D199-9F08-F2B60C452A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05DD9A-E8A9-6B42-AB55-208B27643BE5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6A2B39-70BA-B445-594C-14ACA0E521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2A400F-5D83-4352-F54B-4069B2EDEA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9431DF-7AA5-E140-A120-F6B52167C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938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customXml" Target="../ink/ink6.xml"/><Relationship Id="rId18" Type="http://schemas.openxmlformats.org/officeDocument/2006/relationships/image" Target="../media/image9.png"/><Relationship Id="rId3" Type="http://schemas.openxmlformats.org/officeDocument/2006/relationships/customXml" Target="../ink/ink1.xml"/><Relationship Id="rId21" Type="http://schemas.openxmlformats.org/officeDocument/2006/relationships/customXml" Target="../ink/ink10.xml"/><Relationship Id="rId7" Type="http://schemas.openxmlformats.org/officeDocument/2006/relationships/customXml" Target="../ink/ink3.xml"/><Relationship Id="rId12" Type="http://schemas.openxmlformats.org/officeDocument/2006/relationships/image" Target="../media/image6.png"/><Relationship Id="rId17" Type="http://schemas.openxmlformats.org/officeDocument/2006/relationships/customXml" Target="../ink/ink8.xml"/><Relationship Id="rId2" Type="http://schemas.openxmlformats.org/officeDocument/2006/relationships/image" Target="../media/image1.png"/><Relationship Id="rId16" Type="http://schemas.openxmlformats.org/officeDocument/2006/relationships/image" Target="../media/image8.png"/><Relationship Id="rId20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customXml" Target="../ink/ink5.xml"/><Relationship Id="rId24" Type="http://schemas.openxmlformats.org/officeDocument/2006/relationships/image" Target="../media/image12.png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10" Type="http://schemas.openxmlformats.org/officeDocument/2006/relationships/image" Target="../media/image5.png"/><Relationship Id="rId19" Type="http://schemas.openxmlformats.org/officeDocument/2006/relationships/customXml" Target="../ink/ink9.xml"/><Relationship Id="rId4" Type="http://schemas.openxmlformats.org/officeDocument/2006/relationships/image" Target="../media/image2.png"/><Relationship Id="rId9" Type="http://schemas.openxmlformats.org/officeDocument/2006/relationships/customXml" Target="../ink/ink4.xml"/><Relationship Id="rId14" Type="http://schemas.openxmlformats.org/officeDocument/2006/relationships/image" Target="../media/image7.png"/><Relationship Id="rId22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customXml" Target="../ink/ink17.xml"/><Relationship Id="rId18" Type="http://schemas.openxmlformats.org/officeDocument/2006/relationships/image" Target="../media/image21.png"/><Relationship Id="rId26" Type="http://schemas.openxmlformats.org/officeDocument/2006/relationships/image" Target="../media/image25.png"/><Relationship Id="rId3" Type="http://schemas.openxmlformats.org/officeDocument/2006/relationships/customXml" Target="../ink/ink12.xml"/><Relationship Id="rId21" Type="http://schemas.openxmlformats.org/officeDocument/2006/relationships/customXml" Target="../ink/ink21.xml"/><Relationship Id="rId7" Type="http://schemas.openxmlformats.org/officeDocument/2006/relationships/customXml" Target="../ink/ink14.xml"/><Relationship Id="rId12" Type="http://schemas.openxmlformats.org/officeDocument/2006/relationships/image" Target="../media/image18.png"/><Relationship Id="rId17" Type="http://schemas.openxmlformats.org/officeDocument/2006/relationships/customXml" Target="../ink/ink19.xml"/><Relationship Id="rId25" Type="http://schemas.openxmlformats.org/officeDocument/2006/relationships/customXml" Target="../ink/ink23.xml"/><Relationship Id="rId2" Type="http://schemas.openxmlformats.org/officeDocument/2006/relationships/image" Target="../media/image13.png"/><Relationship Id="rId16" Type="http://schemas.openxmlformats.org/officeDocument/2006/relationships/image" Target="../media/image20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customXml" Target="../ink/ink16.xml"/><Relationship Id="rId24" Type="http://schemas.openxmlformats.org/officeDocument/2006/relationships/image" Target="../media/image24.png"/><Relationship Id="rId5" Type="http://schemas.openxmlformats.org/officeDocument/2006/relationships/customXml" Target="../ink/ink13.xml"/><Relationship Id="rId15" Type="http://schemas.openxmlformats.org/officeDocument/2006/relationships/customXml" Target="../ink/ink18.xml"/><Relationship Id="rId23" Type="http://schemas.openxmlformats.org/officeDocument/2006/relationships/customXml" Target="../ink/ink22.xml"/><Relationship Id="rId28" Type="http://schemas.openxmlformats.org/officeDocument/2006/relationships/image" Target="../media/image26.png"/><Relationship Id="rId10" Type="http://schemas.openxmlformats.org/officeDocument/2006/relationships/image" Target="../media/image17.png"/><Relationship Id="rId19" Type="http://schemas.openxmlformats.org/officeDocument/2006/relationships/customXml" Target="../ink/ink20.xml"/><Relationship Id="rId4" Type="http://schemas.openxmlformats.org/officeDocument/2006/relationships/image" Target="../media/image14.png"/><Relationship Id="rId9" Type="http://schemas.openxmlformats.org/officeDocument/2006/relationships/customXml" Target="../ink/ink15.xml"/><Relationship Id="rId14" Type="http://schemas.openxmlformats.org/officeDocument/2006/relationships/image" Target="../media/image19.png"/><Relationship Id="rId22" Type="http://schemas.openxmlformats.org/officeDocument/2006/relationships/image" Target="../media/image23.png"/><Relationship Id="rId27" Type="http://schemas.openxmlformats.org/officeDocument/2006/relationships/customXml" Target="../ink/ink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ciencedirect.com/science/article/pii/S0167876012006332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9002C-6BF4-287C-A77B-446624E786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 (Very) Similar Research Question</a:t>
            </a:r>
            <a:endParaRPr lang="en-US">
              <a:cs typeface="Calibri Ligh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82B74D-19F7-D73A-9D8A-109CE88782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Marko, with </a:t>
            </a:r>
            <a:r>
              <a:rPr lang="en-US" dirty="0" err="1"/>
              <a:t>Sanil</a:t>
            </a:r>
            <a:r>
              <a:rPr lang="en-US" dirty="0"/>
              <a:t> Nisha and Zach </a:t>
            </a:r>
          </a:p>
        </p:txBody>
      </p:sp>
    </p:spTree>
    <p:extLst>
      <p:ext uri="{BB962C8B-B14F-4D97-AF65-F5344CB8AC3E}">
        <p14:creationId xmlns:p14="http://schemas.microsoft.com/office/powerpoint/2010/main" val="1917157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D6368-0AC1-7538-D4BC-B8C6F09D1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Tkaczyszyn</a:t>
            </a:r>
            <a:r>
              <a:rPr lang="en-US" dirty="0"/>
              <a:t> et. Al: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D02C03-4D52-8E6C-3150-068FE800D6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“The influence of the sounds of crying baby and the sounds of violence on </a:t>
            </a:r>
            <a:r>
              <a:rPr lang="en-US" dirty="0" err="1"/>
              <a:t>haemodynamic</a:t>
            </a:r>
            <a:r>
              <a:rPr lang="en-US" dirty="0"/>
              <a:t> parameters and autonomic status in young, healthy adults”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EF846B-4883-4D20-9582-B63DA5354D2A}"/>
              </a:ext>
            </a:extLst>
          </p:cNvPr>
          <p:cNvSpPr txBox="1"/>
          <p:nvPr/>
        </p:nvSpPr>
        <p:spPr>
          <a:xfrm>
            <a:off x="1038578" y="3984978"/>
            <a:ext cx="103152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haemodynamic</a:t>
            </a:r>
            <a:r>
              <a:rPr lang="en-US" sz="2400" dirty="0"/>
              <a:t> parameters include: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Heart Rate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Systolic BP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Diastolic BP  </a:t>
            </a:r>
          </a:p>
        </p:txBody>
      </p:sp>
    </p:spTree>
    <p:extLst>
      <p:ext uri="{BB962C8B-B14F-4D97-AF65-F5344CB8AC3E}">
        <p14:creationId xmlns:p14="http://schemas.microsoft.com/office/powerpoint/2010/main" val="600149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36BF3-2700-5CBD-D4D3-80DC8B543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79181"/>
            <a:ext cx="10515600" cy="1325563"/>
          </a:xfrm>
        </p:spPr>
        <p:txBody>
          <a:bodyPr/>
          <a:lstStyle/>
          <a:p>
            <a:r>
              <a:rPr lang="en-US" dirty="0"/>
              <a:t>Tables 4 &amp; 5:</a:t>
            </a:r>
          </a:p>
        </p:txBody>
      </p:sp>
      <p:pic>
        <p:nvPicPr>
          <p:cNvPr id="11" name="Picture 10" descr="A table of numbers and symbols&#10;&#10;Description automatically generated with medium confidence">
            <a:extLst>
              <a:ext uri="{FF2B5EF4-FFF2-40B4-BE49-F238E27FC236}">
                <a16:creationId xmlns:a16="http://schemas.microsoft.com/office/drawing/2014/main" id="{F2EFF5C1-AFC5-947A-D1EA-9CEF6DA423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985" y="673848"/>
            <a:ext cx="9830193" cy="581161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5664345-24F8-6041-5668-8F07C9B098BC}"/>
                  </a:ext>
                </a:extLst>
              </p14:cNvPr>
              <p14:cNvContentPartPr/>
              <p14:nvPr/>
            </p14:nvContentPartPr>
            <p14:xfrm>
              <a:off x="1351260" y="1128510"/>
              <a:ext cx="1997640" cy="277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5664345-24F8-6041-5668-8F07C9B098B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97260" y="1020510"/>
                <a:ext cx="2105280" cy="24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A5E941D9-12B8-5F7B-45C5-E0A5D86712C8}"/>
                  </a:ext>
                </a:extLst>
              </p14:cNvPr>
              <p14:cNvContentPartPr/>
              <p14:nvPr/>
            </p14:nvContentPartPr>
            <p14:xfrm>
              <a:off x="968940" y="2406870"/>
              <a:ext cx="803520" cy="126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A5E941D9-12B8-5F7B-45C5-E0A5D86712C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15300" y="2299230"/>
                <a:ext cx="911160" cy="22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DD1C512-4925-8361-3BC5-BDCDD2F149E9}"/>
                  </a:ext>
                </a:extLst>
              </p14:cNvPr>
              <p14:cNvContentPartPr/>
              <p14:nvPr/>
            </p14:nvContentPartPr>
            <p14:xfrm>
              <a:off x="969660" y="2217870"/>
              <a:ext cx="797760" cy="100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DD1C512-4925-8361-3BC5-BDCDD2F149E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15660" y="2110230"/>
                <a:ext cx="905400" cy="22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11C21099-877C-1122-9749-9FA7AFBC26CA}"/>
                  </a:ext>
                </a:extLst>
              </p14:cNvPr>
              <p14:cNvContentPartPr/>
              <p14:nvPr/>
            </p14:nvContentPartPr>
            <p14:xfrm>
              <a:off x="3144420" y="1383030"/>
              <a:ext cx="1089360" cy="32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11C21099-877C-1122-9749-9FA7AFBC26CA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090420" y="1275390"/>
                <a:ext cx="1197000" cy="21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1E86131C-9442-2BA8-9F99-27346FA37CFD}"/>
                  </a:ext>
                </a:extLst>
              </p14:cNvPr>
              <p14:cNvContentPartPr/>
              <p14:nvPr/>
            </p14:nvContentPartPr>
            <p14:xfrm>
              <a:off x="3187620" y="1590750"/>
              <a:ext cx="1083240" cy="32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1E86131C-9442-2BA8-9F99-27346FA37CFD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133620" y="1482750"/>
                <a:ext cx="1190880" cy="21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01AC1FD7-5C8F-4847-8C04-1C40F4235CD3}"/>
                  </a:ext>
                </a:extLst>
              </p14:cNvPr>
              <p14:cNvContentPartPr/>
              <p14:nvPr/>
            </p14:nvContentPartPr>
            <p14:xfrm>
              <a:off x="4450140" y="1406430"/>
              <a:ext cx="55620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01AC1FD7-5C8F-4847-8C04-1C40F4235CD3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396500" y="1298790"/>
                <a:ext cx="66384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88B6DC98-808E-687A-3A1C-759C2404A7E8}"/>
                  </a:ext>
                </a:extLst>
              </p14:cNvPr>
              <p14:cNvContentPartPr/>
              <p14:nvPr/>
            </p14:nvContentPartPr>
            <p14:xfrm>
              <a:off x="4478580" y="1598310"/>
              <a:ext cx="62028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88B6DC98-808E-687A-3A1C-759C2404A7E8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424580" y="1490670"/>
                <a:ext cx="72792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2F25CAEF-0A5B-5A3E-6BFC-5E16E2310397}"/>
                  </a:ext>
                </a:extLst>
              </p14:cNvPr>
              <p14:cNvContentPartPr/>
              <p14:nvPr/>
            </p14:nvContentPartPr>
            <p14:xfrm>
              <a:off x="3255300" y="2278350"/>
              <a:ext cx="3981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2F25CAEF-0A5B-5A3E-6BFC-5E16E231039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201660" y="2170350"/>
                <a:ext cx="5058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FE76D3A7-E5CB-25B0-4183-7DE69492B6E5}"/>
                  </a:ext>
                </a:extLst>
              </p14:cNvPr>
              <p14:cNvContentPartPr/>
              <p14:nvPr/>
            </p14:nvContentPartPr>
            <p14:xfrm>
              <a:off x="3352500" y="2398950"/>
              <a:ext cx="37872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FE76D3A7-E5CB-25B0-4183-7DE69492B6E5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3298500" y="2291310"/>
                <a:ext cx="48636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7EDE4007-C316-B300-F683-705547F739CD}"/>
                  </a:ext>
                </a:extLst>
              </p14:cNvPr>
              <p14:cNvContentPartPr/>
              <p14:nvPr/>
            </p14:nvContentPartPr>
            <p14:xfrm>
              <a:off x="4687020" y="2259630"/>
              <a:ext cx="42948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7EDE4007-C316-B300-F683-705547F739CD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4633380" y="2151990"/>
                <a:ext cx="53712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F1E0C890-AA73-B87B-288E-0EDE4D42B106}"/>
                  </a:ext>
                </a:extLst>
              </p14:cNvPr>
              <p14:cNvContentPartPr/>
              <p14:nvPr/>
            </p14:nvContentPartPr>
            <p14:xfrm>
              <a:off x="4638780" y="2425230"/>
              <a:ext cx="51840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F1E0C890-AA73-B87B-288E-0EDE4D42B106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4584780" y="2317230"/>
                <a:ext cx="626040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7134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36BF3-2700-5CBD-D4D3-80DC8B543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79181"/>
            <a:ext cx="10515600" cy="1325563"/>
          </a:xfrm>
        </p:spPr>
        <p:txBody>
          <a:bodyPr/>
          <a:lstStyle/>
          <a:p>
            <a:r>
              <a:rPr lang="en-US" dirty="0"/>
              <a:t>Tables 4 &amp; 5:</a:t>
            </a:r>
          </a:p>
        </p:txBody>
      </p:sp>
      <p:pic>
        <p:nvPicPr>
          <p:cNvPr id="4" name="Picture 3" descr="A table with numbers and symbols&#10;&#10;Description automatically generated">
            <a:extLst>
              <a:ext uri="{FF2B5EF4-FFF2-40B4-BE49-F238E27FC236}">
                <a16:creationId xmlns:a16="http://schemas.microsoft.com/office/drawing/2014/main" id="{D1EBEEAE-CB5C-B480-3D75-29B777CEF3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021" y="696428"/>
            <a:ext cx="9686423" cy="611539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B72890CC-76B5-80D0-93BE-CC55879D9D79}"/>
                  </a:ext>
                </a:extLst>
              </p14:cNvPr>
              <p14:cNvContentPartPr/>
              <p14:nvPr/>
            </p14:nvContentPartPr>
            <p14:xfrm>
              <a:off x="4540140" y="1424430"/>
              <a:ext cx="46728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B72890CC-76B5-80D0-93BE-CC55879D9D7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86500" y="1316430"/>
                <a:ext cx="57492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B065D610-2548-1E72-B15A-3684ACCA4B0D}"/>
                  </a:ext>
                </a:extLst>
              </p14:cNvPr>
              <p14:cNvContentPartPr/>
              <p14:nvPr/>
            </p14:nvContentPartPr>
            <p14:xfrm>
              <a:off x="4539060" y="1539270"/>
              <a:ext cx="412560" cy="104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B065D610-2548-1E72-B15A-3684ACCA4B0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485060" y="1431270"/>
                <a:ext cx="520200" cy="22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C8981F25-A2F7-7FF8-8ED2-F8437B2F0021}"/>
                  </a:ext>
                </a:extLst>
              </p14:cNvPr>
              <p14:cNvContentPartPr/>
              <p14:nvPr/>
            </p14:nvContentPartPr>
            <p14:xfrm>
              <a:off x="1280340" y="1124910"/>
              <a:ext cx="2389320" cy="223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C8981F25-A2F7-7FF8-8ED2-F8437B2F002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226340" y="1017270"/>
                <a:ext cx="2496960" cy="23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DC1BF0AD-3FDE-AB4B-A9AF-901ED114121A}"/>
                  </a:ext>
                </a:extLst>
              </p14:cNvPr>
              <p14:cNvContentPartPr/>
              <p14:nvPr/>
            </p14:nvContentPartPr>
            <p14:xfrm>
              <a:off x="3556980" y="1119870"/>
              <a:ext cx="3461040" cy="3888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DC1BF0AD-3FDE-AB4B-A9AF-901ED114121A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503340" y="1012230"/>
                <a:ext cx="3568680" cy="25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B15EE9EF-7F37-FF3D-4433-44DD7EAF3D78}"/>
                  </a:ext>
                </a:extLst>
              </p14:cNvPr>
              <p14:cNvContentPartPr/>
              <p14:nvPr/>
            </p14:nvContentPartPr>
            <p14:xfrm>
              <a:off x="1004940" y="2202390"/>
              <a:ext cx="632520" cy="828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B15EE9EF-7F37-FF3D-4433-44DD7EAF3D78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51300" y="2094390"/>
                <a:ext cx="740160" cy="22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54FFFC4E-D616-6555-D85E-7727C3560528}"/>
                  </a:ext>
                </a:extLst>
              </p14:cNvPr>
              <p14:cNvContentPartPr/>
              <p14:nvPr/>
            </p14:nvContentPartPr>
            <p14:xfrm>
              <a:off x="976140" y="2402550"/>
              <a:ext cx="80748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54FFFC4E-D616-6555-D85E-7727C3560528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22140" y="2294910"/>
                <a:ext cx="91512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8D5EE744-EDE6-9063-6FFB-DDFC84DFB4DB}"/>
                  </a:ext>
                </a:extLst>
              </p14:cNvPr>
              <p14:cNvContentPartPr/>
              <p14:nvPr/>
            </p14:nvContentPartPr>
            <p14:xfrm>
              <a:off x="3293820" y="1384110"/>
              <a:ext cx="105192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8D5EE744-EDE6-9063-6FFB-DDFC84DFB4DB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239820" y="1276470"/>
                <a:ext cx="115956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86D37CAD-90F5-E1C2-BAC4-34DB1D203E52}"/>
                  </a:ext>
                </a:extLst>
              </p14:cNvPr>
              <p14:cNvContentPartPr/>
              <p14:nvPr/>
            </p14:nvContentPartPr>
            <p14:xfrm>
              <a:off x="3249180" y="1666710"/>
              <a:ext cx="89352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86D37CAD-90F5-E1C2-BAC4-34DB1D203E52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195180" y="1558710"/>
                <a:ext cx="100116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6DDF607C-9D18-96CD-ED83-D6413074397D}"/>
                  </a:ext>
                </a:extLst>
              </p14:cNvPr>
              <p14:cNvContentPartPr/>
              <p14:nvPr/>
            </p14:nvContentPartPr>
            <p14:xfrm>
              <a:off x="3299940" y="2202390"/>
              <a:ext cx="80244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6DDF607C-9D18-96CD-ED83-D6413074397D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3245940" y="2094750"/>
                <a:ext cx="91008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1AAC7711-9CD0-5B5A-CCB1-C5E24DC2F9B3}"/>
                  </a:ext>
                </a:extLst>
              </p14:cNvPr>
              <p14:cNvContentPartPr/>
              <p14:nvPr/>
            </p14:nvContentPartPr>
            <p14:xfrm>
              <a:off x="3386700" y="2389590"/>
              <a:ext cx="37332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1AAC7711-9CD0-5B5A-CCB1-C5E24DC2F9B3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3332700" y="2281590"/>
                <a:ext cx="48096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D9BC1DD9-BD03-9410-5BC2-C9F6786BAF49}"/>
                  </a:ext>
                </a:extLst>
              </p14:cNvPr>
              <p14:cNvContentPartPr/>
              <p14:nvPr/>
            </p14:nvContentPartPr>
            <p14:xfrm>
              <a:off x="4724100" y="2214270"/>
              <a:ext cx="14688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D9BC1DD9-BD03-9410-5BC2-C9F6786BAF49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4670460" y="2106270"/>
                <a:ext cx="25452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7B060CC3-AB3C-F5C2-4D4E-97C068D132E5}"/>
                  </a:ext>
                </a:extLst>
              </p14:cNvPr>
              <p14:cNvContentPartPr/>
              <p14:nvPr/>
            </p14:nvContentPartPr>
            <p14:xfrm>
              <a:off x="4606380" y="2276910"/>
              <a:ext cx="50292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7B060CC3-AB3C-F5C2-4D4E-97C068D132E5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4552380" y="2169270"/>
                <a:ext cx="61056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8FC25615-93AA-3CEF-E2F6-F6D2264E981F}"/>
                  </a:ext>
                </a:extLst>
              </p14:cNvPr>
              <p14:cNvContentPartPr/>
              <p14:nvPr/>
            </p14:nvContentPartPr>
            <p14:xfrm>
              <a:off x="4625100" y="2386350"/>
              <a:ext cx="56952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8FC25615-93AA-3CEF-E2F6-F6D2264E981F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4571460" y="2278710"/>
                <a:ext cx="677160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9270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D6368-0AC1-7538-D4BC-B8C6F09D1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Tkaczyszyn</a:t>
            </a:r>
            <a:r>
              <a:rPr lang="en-US" dirty="0"/>
              <a:t> et. Al: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D02C03-4D52-8E6C-3150-068FE800D6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/>
              <a:t>Michał</a:t>
            </a:r>
            <a:r>
              <a:rPr lang="en-US" dirty="0"/>
              <a:t> </a:t>
            </a:r>
            <a:r>
              <a:rPr lang="en-US" dirty="0" err="1"/>
              <a:t>Tkaczyszyn</a:t>
            </a:r>
            <a:r>
              <a:rPr lang="en-US" dirty="0"/>
              <a:t>, Tomasz </a:t>
            </a:r>
            <a:r>
              <a:rPr lang="en-US" dirty="0" err="1"/>
              <a:t>Olbrycht</a:t>
            </a:r>
            <a:r>
              <a:rPr lang="en-US" dirty="0"/>
              <a:t>, Agata </a:t>
            </a:r>
            <a:r>
              <a:rPr lang="en-US" dirty="0" err="1"/>
              <a:t>Makowska</a:t>
            </a:r>
            <a:r>
              <a:rPr lang="en-US" dirty="0"/>
              <a:t>, Katarzyna </a:t>
            </a:r>
            <a:r>
              <a:rPr lang="en-US" dirty="0" err="1"/>
              <a:t>Soboń</a:t>
            </a:r>
            <a:r>
              <a:rPr lang="en-US" dirty="0"/>
              <a:t>, </a:t>
            </a:r>
            <a:r>
              <a:rPr lang="en-US" dirty="0" err="1"/>
              <a:t>Bartłomiej</a:t>
            </a:r>
            <a:r>
              <a:rPr lang="en-US" dirty="0"/>
              <a:t> </a:t>
            </a:r>
            <a:r>
              <a:rPr lang="en-US" dirty="0" err="1"/>
              <a:t>Paleczny</a:t>
            </a:r>
            <a:r>
              <a:rPr lang="en-US" dirty="0"/>
              <a:t>, Agnieszka </a:t>
            </a:r>
            <a:r>
              <a:rPr lang="en-US" dirty="0" err="1"/>
              <a:t>Rydlewska</a:t>
            </a:r>
            <a:r>
              <a:rPr lang="en-US" dirty="0"/>
              <a:t>, </a:t>
            </a:r>
            <a:r>
              <a:rPr lang="en-US" dirty="0" err="1"/>
              <a:t>Ewa</a:t>
            </a:r>
            <a:r>
              <a:rPr lang="en-US" dirty="0"/>
              <a:t> A. </a:t>
            </a:r>
            <a:r>
              <a:rPr lang="en-US" dirty="0" err="1"/>
              <a:t>Jankowska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The influence of the sounds of crying baby and the sounds of violence on </a:t>
            </a:r>
            <a:r>
              <a:rPr lang="en-US" dirty="0" err="1"/>
              <a:t>haemodynamic</a:t>
            </a:r>
            <a:r>
              <a:rPr lang="en-US" dirty="0"/>
              <a:t> parameters and autonomic status in young, healthy adults,</a:t>
            </a:r>
          </a:p>
          <a:p>
            <a:pPr marL="0" indent="0">
              <a:buNone/>
            </a:pPr>
            <a:r>
              <a:rPr lang="en-US" dirty="0"/>
              <a:t>International Journal of Psychophysiology,</a:t>
            </a:r>
          </a:p>
          <a:p>
            <a:pPr marL="0" indent="0">
              <a:buNone/>
            </a:pPr>
            <a:r>
              <a:rPr lang="en-US" dirty="0"/>
              <a:t>Volume 87, Issue 1,</a:t>
            </a:r>
          </a:p>
          <a:p>
            <a:pPr marL="0" indent="0">
              <a:buNone/>
            </a:pPr>
            <a:r>
              <a:rPr lang="en-US" dirty="0"/>
              <a:t>2013,</a:t>
            </a:r>
          </a:p>
          <a:p>
            <a:pPr marL="0" indent="0">
              <a:buNone/>
            </a:pPr>
            <a:r>
              <a:rPr lang="en-US" dirty="0"/>
              <a:t>Pages 52-59,</a:t>
            </a:r>
          </a:p>
          <a:p>
            <a:pPr marL="0" indent="0">
              <a:buNone/>
            </a:pPr>
            <a:r>
              <a:rPr lang="en-US" dirty="0"/>
              <a:t>ISSN 0167-8760,</a:t>
            </a:r>
          </a:p>
          <a:p>
            <a:pPr marL="0" indent="0">
              <a:buNone/>
            </a:pPr>
            <a:r>
              <a:rPr lang="en-US" dirty="0"/>
              <a:t>https://</a:t>
            </a:r>
            <a:r>
              <a:rPr lang="en-US" dirty="0" err="1"/>
              <a:t>doi.org</a:t>
            </a:r>
            <a:r>
              <a:rPr lang="en-US" dirty="0"/>
              <a:t>/10.1016/j.ijpsycho.2012.10.017.</a:t>
            </a:r>
          </a:p>
          <a:p>
            <a:pPr marL="0" indent="0">
              <a:buNone/>
            </a:pPr>
            <a:r>
              <a:rPr lang="en-US" dirty="0"/>
              <a:t>(</a:t>
            </a:r>
            <a:r>
              <a:rPr lang="en-US" dirty="0">
                <a:hlinkClick r:id="rId2"/>
              </a:rPr>
              <a:t>https://www.sciencedirect.com/science/article/pii/S0167876012006332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984056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864</TotalTime>
  <Words>167</Words>
  <Application>Microsoft Office PowerPoint</Application>
  <PresentationFormat>Widescreen</PresentationFormat>
  <Paragraphs>20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A (Very) Similar Research Question</vt:lpstr>
      <vt:lpstr>Tkaczyszyn et. Al:</vt:lpstr>
      <vt:lpstr>Tables 4 &amp; 5:</vt:lpstr>
      <vt:lpstr>Tables 4 &amp; 5:</vt:lpstr>
      <vt:lpstr>Tkaczyszyn et. Al: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Our Project Might be Doomed</dc:title>
  <dc:creator>Suchy, Marko</dc:creator>
  <cp:lastModifiedBy>Suchy, Marko</cp:lastModifiedBy>
  <cp:revision>12</cp:revision>
  <dcterms:created xsi:type="dcterms:W3CDTF">2023-11-16T01:40:32Z</dcterms:created>
  <dcterms:modified xsi:type="dcterms:W3CDTF">2023-11-16T16:40:57Z</dcterms:modified>
</cp:coreProperties>
</file>