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3"/>
  </p:normalViewPr>
  <p:slideViewPr>
    <p:cSldViewPr snapToGrid="0">
      <p:cViewPr>
        <p:scale>
          <a:sx n="112" d="100"/>
          <a:sy n="112" d="100"/>
        </p:scale>
        <p:origin x="8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1:36.4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5548 34 16383,'-65'0'0,"-9"0"0,-8 0 0,25 0 0,-4 0 0,-10 0 0,-2 0 0,-5 0 0,-1 0 0,-3 0 0,-1 0 0,2 0 0,0 0 0,-1 0 0,-1 0 0,1 0 0,-1 0 0,3 0 0,1 0 0,9 0 0,2 0 0,8 0 0,-1 0 0,-20 0 0,5 0 0,-2 0 0,14 0 0,2 0 0,3 0 0,-14 0 0,-3 0 0,4 0 0,5 0 0,3 0 0,1-2 0,1-2 0,6-2 0,1-1 0,9 1 0,5 2 0,1 1 0,5 1 0,4 2 0,3 0 0,5 0 0,-1 0 0,-1 0 0,-1 0 0,-4 0 0,-1 0 0,0 0 0,0 0 0,0 0 0,2 0 0,4 0 0,1 0 0,2 0 0,-5 0 0,9 0 0,-3 0 0,9 0 0,-4 0 0,-7 0 0,2 0 0,-10 0 0,6 0 0,-2 0 0,0 0 0,0 0 0,1 0 0,-2 0 0,0 0 0,-1 0 0,-4 0 0,-1 0 0,-2 0 0,-4 0 0,-4 0 0,-3 0 0,-3 0 0,2 0 0,2 0 0,1 0 0,1 0 0,-1 0 0,0 0 0,1 0 0,-5 0 0,13 0 0,-6 0 0,15 0 0,-6 0 0,3 0 0,0 0 0,0 0 0,0 0 0,-2 1 0,-4 2 0,-1 0 0,2 3 0,5-2 0,2-1 0,2 1 0,-1-1 0,1 1 0,1 0 0,0 1 0,2 2 0,-1-2 0,1 0 0,1 0 0,1-2 0,-1-1 0,0-2 0,0 0 0,1 0 0,-1 0 0,0 0 0,0 0 0,-3 0 0,9 0 0,-6 2 0,8 1 0,-4-1 0,2 0 0,0-2 0,-3 0 0,4 0 0,-6 0 0,1 0 0,-1 0 0,-2 0 0,2 0 0,3 0 0,0 0 0,2 0 0,1 0 0,0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1:56.3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16383,'52'0'0,"1"0"0,1 0 0,3 0 0,20 0 0,0 0 0,-20 0 0,1 0 0,24 0 0,1 0 0,-25 0 0,-1 0 0,12 0 0,0 0 0,-15 0 0,-4 0 0,25 0 0,-15 0 0,-36 0 0,2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1:57.0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16383,'55'0'0,"0"0"0,-3 0 0,0 0 0,3 0 0,1 0 0,1 0 0,2 0 0,4 0 0,2 0 0,4 0 0,1 0 0,-1 0 0,0 0 0,0 0 0,1 0 0,-7 0 0,-1 0 0,-9 0 0,-1 0 0,38 0 0,-22 0 0,-29 0 0,-12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0:25.8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16383,'99'0'0,"-48"0"0,0 0 0,44 0 0,-42 0 0,0 0 0,2 0 0,-1 0 0,44 0 0,-9 0 0,-10 0 0,-7 0 0,-11 0 0,-15 0 0,-13 0 0,-9 0 0,-7 0 0,-6 0 0,5 0 0,3 0 0,4 0 0,1 0 0,-5 0 0,-1 0 0,1 0 0,4 0 0,-10 0 0,5 0 0,-5 0 0,3 0 0,2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0:27.2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16383,'92'0'0,"-3"0"0,-13 0 0,12 0 0,9 0 0,-44 0 0,-1 0 0,0 0 0,-2 0 0,42 0 0,-8 0 0,-10 0 0,-8 0 0,-8 2 0,-12 2 0,-14 3 0,-10 0 0,-9-2 0,-4-2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1:03.8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 16383,'73'-4'0,"-17"2"0,4 0 0,8 2 0,7 0 0,-1 0 0,6 0 0,-3 0 0,12 0 0,1 0 0,-8 0 0,6 0 0,-4 0 0,15 0 0,-1 0 0,-16 0 0,3 0 0,8 0 0,-5 0 0,9 0 0,4 0 0,-5 0 0,-10 0 0,-5 0 0,-9 0 0,8 0 0,1 0 0,11 0 0,3 0 0,-5 0 0,-12 0 0,20 0 0,-7 0 0,-11 0 0,3 0 0,1 0 0,3 0 0,0 0 0,-1 0 0,-12 0 0,-2 0 0,-2 0 0,23 0 0,-4 0 0,-11 0 0,-4 0 0,-9 0 0,-3 0 0,-6 0 0,0 0 0,-4 0 0,-1 0 0,39 0 0,-13 0 0,-14 0 0,-9 0 0,-5 0 0,3 2 0,7 1 0,-5 2 0,-9 0 0,-7-2 0,-3-1 0,-1-1 0,13-1 0,-17 2 0,17 1 0,-13 0 0,9-1 0,1 1 0,-4 0 0,-1 0 0,1 1 0,0-1 0,3 0 0,-2 0 0,-2-3 0,-1 0 0,3 0 0,4 0 0,4 0 0,3 0 0,-1 0 0,-3 0 0,-4 0 0,-5 0 0,-3 0 0,-6 0 0,-5 0 0,-3 0 0,-2 0 0,-2 0 0,1 0 0,-2 0 0,-2 0 0,1 0 0,2 0 0,-4 0 0,4 0 0,-6 0 0,6 0 0,-2 0 0,-1 0 0,1 0 0,-2 0 0,6 0 0,-6 0 0,2 0 0,2 0 0,-4 0 0,4 0 0,-2 0 0,-2 0 0,5 0 0,-5 0 0,4 0 0,3 0 0,-10 0 0,9 0 0,-7 0 0,5 0 0,-1 0 0,-2 0 0,0 0 0,-2 0 0,5 0 0,-1 0 0,-4 0 0,5 0 0,-3 0 0,0 0 0,5 0 0,-10 0 0,10 2 0,-6 0 0,2 1 0,0-2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1:06.8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1 107 16383,'80'0'0,"-29"0"0,5 0 0,20 0 0,6 0 0,-15 0 0,4 0 0,3 0 0,12 0 0,4 0 0,3 0 0,-15 0 0,2 0 0,1 0 0,2 0 0,7 0 0,2 0 0,1 0 0,-2 0 0,-4 0 0,0 0 0,-1 0 0,0 0 0,-2 0 0,-1 0 0,0 0 0,0 0 0,-3 0 0,0 0 0,-1 0 0,0 0 0,-3 0 0,0 0 0,-1 0 0,1 0 0,3 0 0,1 0 0,-1 0 0,-1 0 0,18 0 0,-1 0 0,0 0 0,6 0 0,1 0 0,-8 0 0,-3 0 0,-2 0 0,-12 0 0,3 0 0,-6 0 0,-4 0 0,-2 0 0,19 0 0,2 0 0,1 0 0,0 0 0,0 0 0,0 0 0,1 0 0,0 0 0,5 0 0,0-2 0,-2-1 0,-2-2 0,-4 1 0,-2-1 0,-7 1 0,-2 0 0,-11 1 0,-2 1 0,-6 1 0,-1 2 0,-1-1 0,-2 0 0,46 0 0,-4 0 0,-6 0 0,-10 0 0,0 0 0,-4 0 0,-8 0 0,-6 0 0,-7 0 0,-5 0 0,1 0 0,-1 0 0,-1 0 0,2 0 0,1 0 0,5 0 0,16 0 0,-19 0 0,19 0 0,-19 0 0,17 0 0,0 0 0,1 0 0,-5 0 0,-4 0 0,-5 0 0,-2 0 0,-2-1 0,-1-2 0,2-1 0,1-2 0,3 1 0,3 1 0,2-1 0,9 0 0,3-2 0,-1 0 0,-3 0 0,-6 1 0,-5 0 0,-1 1 0,-5 3 0,-7 1 0,-6 1 0,-7 0 0,-6 0 0,-4 0 0,1 0 0,-8 0 0,7 0 0,-8 0 0,4 0 0,-3 0 0,0 0 0,0 0 0,3 0 0,5 0 0,3 0 0,4 0 0,0 1 0,1 1 0,2 2 0,4 2 0,-1-2 0,-1 0 0,-2 0 0,-4 0 0,-4 1 0,-5-1 0,-3-2 0,-4-1 0,-3-1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1:17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23 16383,'69'0'0,"19"0"0,-29 0 0,32 0 0,-27 0 0,20 0 0,-1 0 0,-19 0 0,-2 0 0,14 0 0,-20 0 0,-4 0 0,-9 0 0,6 0 0,-8 0 0,-1 0 0,-4 0 0,0 0 0,-4 0 0,6 0 0,5 0 0,3 0 0,6 0 0,-3 0 0,-2 0 0,-4 0 0,-7 0 0,-4 0 0,-4 0 0,-3 0 0,-5 0 0,-4 0 0,4 0 0,-9 0 0,9 0 0,-5 0 0,-2 0 0,6 0 0,-5-4 0,0 0 0,2-3 0,-3-1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1:21.3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16383,'63'0'0,"9"0"0,8 0 0,8 0 0,-6 0 0,-4 0 0,5 0 0,1 0 0,8 0 0,-37 0 0,-3 0 0,9 0 0,14 0 0,-38 0 0,19 0 0,5 0 0,3 0 0,-6 0 0,-3 0 0,-2 0 0,-2 0 0,-8 0 0,-8 0 0,-5 0 0,-3 0 0,-5 0 0,-4 0 0,-2 0 0,-2 0 0,4 0 0,-2 0 0,2 0 0,-1 0 0,0 0 0,-1 0 0,1 0 0,2 0 0,-1 0 0,4 0 0,0 0 0,1 0 0,4 0 0,1 0 0,2 0 0,1 0 0,-1 0 0,1 0 0,0 0 0,-1 0 0,-1 0 0,0 0 0,-8 0 0,1 0 0,-10 0 0,5 0 0,-1 0 0,-1 0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2:05.9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16383,'55'0'0,"0"0"0,10 0 0,4 0 0,18 0 0,5 0 0,-19 0 0,3 0 0,2 0 0,9 0 0,3 0 0,2 0 0,-17 0 0,2 0 0,0 0 0,-1 0 0,22 0 0,0 0 0,-2 0 0,-5 0 0,-1 0 0,-3 0 0,-9 0 0,-2 0 0,-2 0 0,23 0 0,-3 0 0,-5 0 0,-2 0 0,-12 0 0,-3 0 0,-12 0 0,-3 0 0,31 0 0,-25 0 0,-15 0 0,-19 0 0,-5 0 0,-13 0 0,5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2:06.8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16383,'63'0'0,"0"0"0,12 0 0,2 0 0,8 0 0,6 0 0,-3 0 0,6 0 0,-6 0 0,-2 0 0,-1 0 0,-5 0 0,5 0 0,-6 0 0,-5 0 0,-2 0 0,23 0 0,4 0 0,-30 0 0,0 0 0,-3 0 0,19 0 0,-6 0 0,-15 0 0,-4 0 0,35 0 0,-21 0 0,-3 0 0,-13 0 0,-11 0 0,-9 0 0,-8 0 0,-3 0 0,0 0 0,-5 0 0,-8 0 0,-7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1:39.7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34 16383,'69'0'0,"3"0"0,-2 0 0,15 0 0,11 0 0,-46 0 0,0 0 0,47 0 0,-4 0 0,3 0 0,-1 0 0,1 0 0,-10 0 0,-9 0 0,-2 0 0,-5 0 0,5 0 0,-4 0 0,-5 0 0,-2 0 0,10 0 0,-24 0 0,15 0 0,-24 0 0,10 0 0,-3 0 0,-2-4 0,-5-2 0,-3-1 0,-3 3 0,-6 4 0,-4 0 0,-4 0 0,-3 0 0,0 0 0,-3 0 0,4-4 0,-6 3 0,5-4 0,-5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2:08.1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16383,'69'0'0,"0"0"0,18 0 0,-11 0 0,0 0 0,14 0 0,-29 0 0,3 0 0,3 0 0,2 0 0,15 0 0,5 0 0,-12 0 0,5 0 0,0 0 0,2 0 0,1 0 0,0 0 0,-2 0 0,0 0 0,-3 0 0,-9 0 0,-2 0 0,-5 0 0,3 0 0,-7 0 0,39 0 0,-27 0 0,-25 0 0,-24 0 0,-9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2:19.6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16383,'73'0'0,"23"0"0,-41 0 0,1 0 0,11 0 0,2 0 0,4 0 0,0 0 0,-6 0 0,-2 0 0,-7 0 0,-2 0 0,40 0 0,-26 0 0,-32 0 0,-13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2:21.2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16383,'98'0'0,"-8"0"0,0 0 0,-25 0 0,-22 0 0,-23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2:22.5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1396 1 16383,'-90'0'0,"17"0"0,22 0 0,0 0 0,-44 0 0,36 0 0,-3 0 0,-3 0 0,-2 0 0,1 0 0,0 0 0,1 0 0,2 0 0,7 0 0,2 0 0,-41 0 0,9 0 0,15 0 0,4 0 0,23 0 0,15 0 0,14 0 0,9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2:23.3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16383,'66'0'0,"-1"0"0,-7 0 0,1 0 0,22 0 0,-3 0 0,14 0 0,-15 0 0,0 0 0,-23 0 0,-1 0 0,16 0 0,1 0 0,2 0 0,-1 0 0,-4 0 0,-2 0 0,-10 0 0,-2 0 0,38 0 0,-16 0 0,-18 0 0,-10 0 0,-25 0 0,-15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1:41.5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28 16383,'71'0'0,"-2"0"0,-13 0 0,12 0 0,3 0 0,8 0 0,4 0 0,-1 0 0,-7 0 0,-6 0 0,6 0 0,-21 0 0,17 0 0,-32 0 0,8 0 0,-10 0 0,6 0 0,-2 0 0,-1 0 0,5 0 0,-5 0 0,0 0 0,-4 0 0,-7 0 0,-2 0 0,-5 0 0,-4 0 0,-2 0 0,-1 0 0,2 0 0,-2 0 0,0 0 0,0 0 0,1 0 0,1 0 0,-2 0 0,0 0 0,2 0 0,-3 0 0,3 0 0,0 0 0,1 0 0,-1 0 0,1 0 0,-4 0 0,4 0 0,-4 0 0,3 0 0,0 0 0,-5 0 0,11 0 0,-10-3 0,5-2 0,1 0 0,-4 1 0,4 2 0,-5 2 0,1 0 0,5-3 0,2 2 0,4-3 0,0 4 0,-8 0 0,6 0 0,-7 0 0,4 0 0,0 0 0,-5 0 0,-1 0 0,3 0 0,-6 0 0,6 0 0,-5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1:48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16383,'66'2'0,"0"0"0,7 0 0,1-1 0,1-1 0,2 0 0,8 0 0,2 0 0,11 0 0,3 0 0,-29 0 0,1 0 0,0 0 0,4 0 0,0 0 0,0 0 0,1 0 0,0 0 0,-2 0 0,-6 0 0,-1 0 0,-2 0 0,26 0 0,-3 0 0,-12 0 0,-2 0 0,-5 0 0,-2 0 0,-6 0 0,-1 0 0,-6 0 0,-2 0 0,40 0 0,-22 0 0,-19 0 0,-13 0 0,-9 0 0,-8 0 0,-1 0 0,-3 0 0,0 0 0,-1 0 0,5 0 0,-5 0 0,7 0 0,-8 0 0,4 0 0,-3 0 0,0 0 0,-2 0 0,-1 0 0,1 0 0,-2 0 0,3 0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1:49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 16383,'99'-5'0,"-34"3"0,3 1 0,10 0 0,4 2 0,-13-1 0,3 0 0,3 0 0,10 0 0,2 0 0,1 0 0,1 0 0,0 0 0,0 0 0,-2 0 0,-1 0 0,0 0 0,-3 0 0,0 0 0,-1 0 0,-4 0 0,-1 0 0,0 0 0,1 0 0,0 0 0,0 0 0,-1 0 0,-1 0 0,-2 0 0,21 0 0,-6 0 0,-15 0 0,-5 0 0,-15 0 0,-5 0 0,22 0 0,-10 0 0,-14 0 0,-17 0 0,-12 0 0,-8 0 0,-4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1:50.2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16383,'51'0'0,"0"0"0,7 0 0,3 0 0,12 0 0,2 0 0,1 0 0,1 0 0,5 0 0,0 0 0,2 0 0,-1 0 0,-3 0 0,-1 0 0,-6 0 0,-4 0 0,-10 0 0,-3 0 0,34 0 0,-16 0 0,-17 0 0,-22 0 0,-21 0 0,-9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1:50.8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16383,'53'0'0,"0"0"0,11 0 0,6 0 0,1 0 0,6 0 0,-6 0 0,-2 0 0,-1 0 0,4 0 0,5 0 0,-7 0 0,-5 0 0,-2 0 0,19 0 0,4 0 0,3 0 0,-2 0 0,-17 0 0,-3 0 0,-12 0 0,-3 0 0,29 0 0,-28 0 0,-15 0 0,-22 0 0,-13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1:53.5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16383,'67'0'0,"-1"0"0,34 0 0,-39 0 0,0 0 0,35 0 0,-36 0 0,1 0 0,-9 0 0,-3 0 0,34 0 0,-8 0 0,-8 0 0,4 0 0,-13 0 0,-20 0 0,-14 0 0,-13 0 0,-7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1:54.4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16383,'80'0'0,"19"0"0,-10 0 0,-31 0 0,2 0 0,5 0 0,0 0 0,-7 0 0,-2 0 0,43 0 0,-16 0 0,6 0 0,-30 0 0,2 0 0,-43 0 0,-10 0 0,-3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1961-1A55-2C37-6F8F-5272F14F1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2C215-4712-BD1B-ECEF-AE20B0DF8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370C7-74E9-169B-6817-3A8D7EB6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DD9A-E8A9-6B42-AB55-208B27643BE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433D8-2E9E-643F-9242-0405AF40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9B669-163E-D971-D683-68227F9E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31DF-7AA5-E140-A120-F6B52167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3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2AA3-077E-E3D9-0535-E1754AF5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5AF42-330B-4B4F-8648-E74CC47F0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AAECE-97BF-AB5C-F661-7520E692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DD9A-E8A9-6B42-AB55-208B27643BE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000FD-2048-D5B8-B737-A09766004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86A2D-6437-A3F1-17E7-CCE2A68A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31DF-7AA5-E140-A120-F6B52167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4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24CA0-ECD5-1672-01DC-AC97F5A14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F9C94-BA45-2A3E-DC6D-0598BCF1F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BD065-F53A-7465-61C7-85B36044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DD9A-E8A9-6B42-AB55-208B27643BE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54274-2321-B6FE-1A31-509E520D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ADF30-69D3-92A2-0979-6B5D52C4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31DF-7AA5-E140-A120-F6B52167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8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5DF4-EE8E-0124-F7EF-56588021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EA607-3DD4-02D3-CEE5-4B0C22B54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0898D-927D-2076-5FD1-74822BFF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DD9A-E8A9-6B42-AB55-208B27643BE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4A73C-21FC-23EA-A1FA-5FCFE229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73898-F5C0-146B-EA24-081E577E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31DF-7AA5-E140-A120-F6B52167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8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567C-41C4-EE90-D8BA-6D3F6CA9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BEE9-0263-19B8-419C-195107AAA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45A8E-9C7B-F159-EDB4-9AFF63A8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DD9A-E8A9-6B42-AB55-208B27643BE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EF9E1-703B-AE71-920F-7D629438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28430-2F61-CD5F-B72E-5CC57446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31DF-7AA5-E140-A120-F6B52167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4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4290-3D9A-7888-95CE-FA467D02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21C7B-D3CA-9790-9B54-F476B2BC7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EE226-482D-8E53-7267-49D358EC3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23AC0-AD17-7DEE-79E9-9650297A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DD9A-E8A9-6B42-AB55-208B27643BE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5EE94-9BB7-B2BB-EDFF-3CB137F6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5776C-2B6B-5A0E-2BC2-76B5870C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31DF-7AA5-E140-A120-F6B52167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3263-073B-6484-37F9-DFDAF7776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29449-F101-EA32-4442-14B0182BF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FA8D5-149E-02F6-5BE8-241149F6D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BC8F4-AF64-EA07-3B0E-6BFB8042A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D4576-77CD-7927-CE77-C16C1B524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14B30-AA7D-6D73-4463-6A93BE0E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DD9A-E8A9-6B42-AB55-208B27643BE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329EB3-E72C-D6AD-605B-2155DAE9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FCB65-D000-61A8-30A5-62203B4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31DF-7AA5-E140-A120-F6B52167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8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DA30-E641-5C65-9432-3F7C8F33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5ED0A-C006-5FE6-1A94-46803B28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DD9A-E8A9-6B42-AB55-208B27643BE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15BD7-1F3E-43A7-7DD2-5C4D7341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5DE0D-09A7-B2BB-09E4-0173E6B4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31DF-7AA5-E140-A120-F6B52167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7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A5C23-3F66-1E31-11E6-6C69F356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DD9A-E8A9-6B42-AB55-208B27643BE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C8EA2-D1EB-8576-8451-CEFE3203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ADB9F-D11F-794E-DACB-BF6D4B58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31DF-7AA5-E140-A120-F6B52167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8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BDB3-385B-9F27-1057-74427925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90EA3-0DA7-AE07-2F4D-C08D3826C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6C5AB-E570-D8F7-9D3D-3CE68BE5A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A7A44-CB33-FA7E-C24B-9BD2F980F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DD9A-E8A9-6B42-AB55-208B27643BE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16C3B-8FD4-AB56-51ED-1763F5B1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CC85D-D16E-33E5-2CED-4799B8DE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31DF-7AA5-E140-A120-F6B52167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9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6F9E-2F07-2313-23CE-D6D7DA25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B5A21-ADFC-15FE-2136-34C425AE4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4EBE6-215E-BDB9-32E5-68CE4E0D7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C4650-378B-D016-7C49-3B8EEF97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DD9A-E8A9-6B42-AB55-208B27643BE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F5129-844E-DF78-A151-A209E86B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C71AA-9190-DF06-3EF8-B24DC426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31DF-7AA5-E140-A120-F6B52167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8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4E687-6688-32B0-52F2-6E6BFD18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AA627-2F4F-5A4E-46FD-6AD5A0B5B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FB448-B798-D199-9F08-F2B60C452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5DD9A-E8A9-6B42-AB55-208B27643BE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A2B39-70BA-B445-594C-14ACA0E52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A400F-5D83-4352-F54B-4069B2EDE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431DF-7AA5-E140-A120-F6B52167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17.xml"/><Relationship Id="rId18" Type="http://schemas.openxmlformats.org/officeDocument/2006/relationships/image" Target="../media/image21.png"/><Relationship Id="rId26" Type="http://schemas.openxmlformats.org/officeDocument/2006/relationships/image" Target="../media/image25.png"/><Relationship Id="rId3" Type="http://schemas.openxmlformats.org/officeDocument/2006/relationships/customXml" Target="../ink/ink12.xml"/><Relationship Id="rId21" Type="http://schemas.openxmlformats.org/officeDocument/2006/relationships/customXml" Target="../ink/ink21.xml"/><Relationship Id="rId7" Type="http://schemas.openxmlformats.org/officeDocument/2006/relationships/customXml" Target="../ink/ink14.xml"/><Relationship Id="rId12" Type="http://schemas.openxmlformats.org/officeDocument/2006/relationships/image" Target="../media/image18.png"/><Relationship Id="rId17" Type="http://schemas.openxmlformats.org/officeDocument/2006/relationships/customXml" Target="../ink/ink19.xml"/><Relationship Id="rId25" Type="http://schemas.openxmlformats.org/officeDocument/2006/relationships/customXml" Target="../ink/ink23.xml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16.xml"/><Relationship Id="rId24" Type="http://schemas.openxmlformats.org/officeDocument/2006/relationships/image" Target="../media/image24.png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23" Type="http://schemas.openxmlformats.org/officeDocument/2006/relationships/customXml" Target="../ink/ink22.xml"/><Relationship Id="rId28" Type="http://schemas.openxmlformats.org/officeDocument/2006/relationships/image" Target="../media/image26.png"/><Relationship Id="rId10" Type="http://schemas.openxmlformats.org/officeDocument/2006/relationships/image" Target="../media/image17.png"/><Relationship Id="rId19" Type="http://schemas.openxmlformats.org/officeDocument/2006/relationships/customXml" Target="../ink/ink20.xml"/><Relationship Id="rId4" Type="http://schemas.openxmlformats.org/officeDocument/2006/relationships/image" Target="../media/image14.png"/><Relationship Id="rId9" Type="http://schemas.openxmlformats.org/officeDocument/2006/relationships/customXml" Target="../ink/ink15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customXml" Target="../ink/ink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16787601200633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002C-6BF4-287C-A77B-446624E78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Our Project Might be Doomed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2B74D-19F7-D73A-9D8A-109CE8878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Marko, with </a:t>
            </a:r>
            <a:r>
              <a:rPr lang="en-US" dirty="0" err="1"/>
              <a:t>Sanil</a:t>
            </a:r>
            <a:r>
              <a:rPr lang="en-US" dirty="0"/>
              <a:t> Nisha and Zach </a:t>
            </a:r>
          </a:p>
        </p:txBody>
      </p:sp>
    </p:spTree>
    <p:extLst>
      <p:ext uri="{BB962C8B-B14F-4D97-AF65-F5344CB8AC3E}">
        <p14:creationId xmlns:p14="http://schemas.microsoft.com/office/powerpoint/2010/main" val="191715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6368-0AC1-7538-D4BC-B8C6F09D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Tkaczyszyn</a:t>
            </a:r>
            <a:r>
              <a:rPr lang="en-US" dirty="0"/>
              <a:t> et. 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02C03-4D52-8E6C-3150-068FE800D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“The influence of the sounds of crying baby and the sounds of violence on </a:t>
            </a:r>
            <a:r>
              <a:rPr lang="en-US" dirty="0" err="1"/>
              <a:t>haemodynamic</a:t>
            </a:r>
            <a:r>
              <a:rPr lang="en-US" dirty="0"/>
              <a:t> parameters and autonomic status in young, healthy adults”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F846B-4883-4D20-9582-B63DA5354D2A}"/>
              </a:ext>
            </a:extLst>
          </p:cNvPr>
          <p:cNvSpPr txBox="1"/>
          <p:nvPr/>
        </p:nvSpPr>
        <p:spPr>
          <a:xfrm>
            <a:off x="1038578" y="3984978"/>
            <a:ext cx="10315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haemodynamic</a:t>
            </a:r>
            <a:r>
              <a:rPr lang="en-US" sz="2400" dirty="0"/>
              <a:t> parameters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Heart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Systolic BP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Diastolic BP  </a:t>
            </a:r>
          </a:p>
        </p:txBody>
      </p:sp>
    </p:spTree>
    <p:extLst>
      <p:ext uri="{BB962C8B-B14F-4D97-AF65-F5344CB8AC3E}">
        <p14:creationId xmlns:p14="http://schemas.microsoft.com/office/powerpoint/2010/main" val="60014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6BF3-2700-5CBD-D4D3-80DC8B54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9181"/>
            <a:ext cx="10515600" cy="1325563"/>
          </a:xfrm>
        </p:spPr>
        <p:txBody>
          <a:bodyPr/>
          <a:lstStyle/>
          <a:p>
            <a:r>
              <a:rPr lang="en-US" dirty="0"/>
              <a:t>Tables 4 &amp; 5:</a:t>
            </a:r>
          </a:p>
        </p:txBody>
      </p:sp>
      <p:pic>
        <p:nvPicPr>
          <p:cNvPr id="11" name="Picture 10" descr="A table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F2EFF5C1-AFC5-947A-D1EA-9CEF6DA42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85" y="673848"/>
            <a:ext cx="9830193" cy="58116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664345-24F8-6041-5668-8F07C9B098BC}"/>
                  </a:ext>
                </a:extLst>
              </p14:cNvPr>
              <p14:cNvContentPartPr/>
              <p14:nvPr/>
            </p14:nvContentPartPr>
            <p14:xfrm>
              <a:off x="1351260" y="1128510"/>
              <a:ext cx="1997640" cy="27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664345-24F8-6041-5668-8F07C9B098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7260" y="1020510"/>
                <a:ext cx="21052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5E941D9-12B8-5F7B-45C5-E0A5D86712C8}"/>
                  </a:ext>
                </a:extLst>
              </p14:cNvPr>
              <p14:cNvContentPartPr/>
              <p14:nvPr/>
            </p14:nvContentPartPr>
            <p14:xfrm>
              <a:off x="968940" y="2406870"/>
              <a:ext cx="803520" cy="12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5E941D9-12B8-5F7B-45C5-E0A5D86712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5300" y="2299230"/>
                <a:ext cx="9111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DD1C512-4925-8361-3BC5-BDCDD2F149E9}"/>
                  </a:ext>
                </a:extLst>
              </p14:cNvPr>
              <p14:cNvContentPartPr/>
              <p14:nvPr/>
            </p14:nvContentPartPr>
            <p14:xfrm>
              <a:off x="969660" y="2217870"/>
              <a:ext cx="797760" cy="10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DD1C512-4925-8361-3BC5-BDCDD2F149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5660" y="2110230"/>
                <a:ext cx="9054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1C21099-877C-1122-9749-9FA7AFBC26CA}"/>
                  </a:ext>
                </a:extLst>
              </p14:cNvPr>
              <p14:cNvContentPartPr/>
              <p14:nvPr/>
            </p14:nvContentPartPr>
            <p14:xfrm>
              <a:off x="3144420" y="1383030"/>
              <a:ext cx="1089360" cy="3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1C21099-877C-1122-9749-9FA7AFBC26C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90420" y="1275390"/>
                <a:ext cx="11970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E86131C-9442-2BA8-9F99-27346FA37CFD}"/>
                  </a:ext>
                </a:extLst>
              </p14:cNvPr>
              <p14:cNvContentPartPr/>
              <p14:nvPr/>
            </p14:nvContentPartPr>
            <p14:xfrm>
              <a:off x="3187620" y="1590750"/>
              <a:ext cx="1083240" cy="3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E86131C-9442-2BA8-9F99-27346FA37CF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33620" y="1482750"/>
                <a:ext cx="11908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1AC1FD7-5C8F-4847-8C04-1C40F4235CD3}"/>
                  </a:ext>
                </a:extLst>
              </p14:cNvPr>
              <p14:cNvContentPartPr/>
              <p14:nvPr/>
            </p14:nvContentPartPr>
            <p14:xfrm>
              <a:off x="4450140" y="1406430"/>
              <a:ext cx="55620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1AC1FD7-5C8F-4847-8C04-1C40F4235CD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96500" y="1298790"/>
                <a:ext cx="663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8B6DC98-808E-687A-3A1C-759C2404A7E8}"/>
                  </a:ext>
                </a:extLst>
              </p14:cNvPr>
              <p14:cNvContentPartPr/>
              <p14:nvPr/>
            </p14:nvContentPartPr>
            <p14:xfrm>
              <a:off x="4478580" y="1598310"/>
              <a:ext cx="62028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8B6DC98-808E-687A-3A1C-759C2404A7E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24580" y="1490670"/>
                <a:ext cx="727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F25CAEF-0A5B-5A3E-6BFC-5E16E2310397}"/>
                  </a:ext>
                </a:extLst>
              </p14:cNvPr>
              <p14:cNvContentPartPr/>
              <p14:nvPr/>
            </p14:nvContentPartPr>
            <p14:xfrm>
              <a:off x="3255300" y="2278350"/>
              <a:ext cx="3981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F25CAEF-0A5B-5A3E-6BFC-5E16E231039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01660" y="2170350"/>
                <a:ext cx="505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E76D3A7-E5CB-25B0-4183-7DE69492B6E5}"/>
                  </a:ext>
                </a:extLst>
              </p14:cNvPr>
              <p14:cNvContentPartPr/>
              <p14:nvPr/>
            </p14:nvContentPartPr>
            <p14:xfrm>
              <a:off x="3352500" y="2398950"/>
              <a:ext cx="37872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E76D3A7-E5CB-25B0-4183-7DE69492B6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98500" y="2291310"/>
                <a:ext cx="486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EDE4007-C316-B300-F683-705547F739CD}"/>
                  </a:ext>
                </a:extLst>
              </p14:cNvPr>
              <p14:cNvContentPartPr/>
              <p14:nvPr/>
            </p14:nvContentPartPr>
            <p14:xfrm>
              <a:off x="4687020" y="2259630"/>
              <a:ext cx="42948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EDE4007-C316-B300-F683-705547F739C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633380" y="2151990"/>
                <a:ext cx="537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1E0C890-AA73-B87B-288E-0EDE4D42B106}"/>
                  </a:ext>
                </a:extLst>
              </p14:cNvPr>
              <p14:cNvContentPartPr/>
              <p14:nvPr/>
            </p14:nvContentPartPr>
            <p14:xfrm>
              <a:off x="4638780" y="2425230"/>
              <a:ext cx="51840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1E0C890-AA73-B87B-288E-0EDE4D42B10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84780" y="2317230"/>
                <a:ext cx="6260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13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6BF3-2700-5CBD-D4D3-80DC8B54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9181"/>
            <a:ext cx="10515600" cy="1325563"/>
          </a:xfrm>
        </p:spPr>
        <p:txBody>
          <a:bodyPr/>
          <a:lstStyle/>
          <a:p>
            <a:r>
              <a:rPr lang="en-US" dirty="0"/>
              <a:t>Tables 4 &amp; 5:</a:t>
            </a:r>
          </a:p>
        </p:txBody>
      </p:sp>
      <p:pic>
        <p:nvPicPr>
          <p:cNvPr id="4" name="Picture 3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1EBEEAE-CB5C-B480-3D75-29B777CEF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21" y="696428"/>
            <a:ext cx="9686423" cy="61153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72890CC-76B5-80D0-93BE-CC55879D9D79}"/>
                  </a:ext>
                </a:extLst>
              </p14:cNvPr>
              <p14:cNvContentPartPr/>
              <p14:nvPr/>
            </p14:nvContentPartPr>
            <p14:xfrm>
              <a:off x="4540140" y="1424430"/>
              <a:ext cx="46728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72890CC-76B5-80D0-93BE-CC55879D9D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6500" y="1316430"/>
                <a:ext cx="574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065D610-2548-1E72-B15A-3684ACCA4B0D}"/>
                  </a:ext>
                </a:extLst>
              </p14:cNvPr>
              <p14:cNvContentPartPr/>
              <p14:nvPr/>
            </p14:nvContentPartPr>
            <p14:xfrm>
              <a:off x="4539060" y="1539270"/>
              <a:ext cx="412560" cy="10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065D610-2548-1E72-B15A-3684ACCA4B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85060" y="1431270"/>
                <a:ext cx="5202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8981F25-A2F7-7FF8-8ED2-F8437B2F0021}"/>
                  </a:ext>
                </a:extLst>
              </p14:cNvPr>
              <p14:cNvContentPartPr/>
              <p14:nvPr/>
            </p14:nvContentPartPr>
            <p14:xfrm>
              <a:off x="1280340" y="1124910"/>
              <a:ext cx="2389320" cy="22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8981F25-A2F7-7FF8-8ED2-F8437B2F002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26340" y="1017270"/>
                <a:ext cx="24969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C1BF0AD-3FDE-AB4B-A9AF-901ED114121A}"/>
                  </a:ext>
                </a:extLst>
              </p14:cNvPr>
              <p14:cNvContentPartPr/>
              <p14:nvPr/>
            </p14:nvContentPartPr>
            <p14:xfrm>
              <a:off x="3556980" y="1119870"/>
              <a:ext cx="3461040" cy="38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C1BF0AD-3FDE-AB4B-A9AF-901ED11412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03340" y="1012230"/>
                <a:ext cx="35686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15EE9EF-7F37-FF3D-4433-44DD7EAF3D78}"/>
                  </a:ext>
                </a:extLst>
              </p14:cNvPr>
              <p14:cNvContentPartPr/>
              <p14:nvPr/>
            </p14:nvContentPartPr>
            <p14:xfrm>
              <a:off x="1004940" y="2202390"/>
              <a:ext cx="632520" cy="8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15EE9EF-7F37-FF3D-4433-44DD7EAF3D7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1300" y="2094390"/>
                <a:ext cx="7401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4FFFC4E-D616-6555-D85E-7727C3560528}"/>
                  </a:ext>
                </a:extLst>
              </p14:cNvPr>
              <p14:cNvContentPartPr/>
              <p14:nvPr/>
            </p14:nvContentPartPr>
            <p14:xfrm>
              <a:off x="976140" y="2402550"/>
              <a:ext cx="80748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4FFFC4E-D616-6555-D85E-7727C35605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2140" y="2294910"/>
                <a:ext cx="915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D5EE744-EDE6-9063-6FFB-DDFC84DFB4DB}"/>
                  </a:ext>
                </a:extLst>
              </p14:cNvPr>
              <p14:cNvContentPartPr/>
              <p14:nvPr/>
            </p14:nvContentPartPr>
            <p14:xfrm>
              <a:off x="3293820" y="1384110"/>
              <a:ext cx="105192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D5EE744-EDE6-9063-6FFB-DDFC84DFB4D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39820" y="1276470"/>
                <a:ext cx="1159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6D37CAD-90F5-E1C2-BAC4-34DB1D203E52}"/>
                  </a:ext>
                </a:extLst>
              </p14:cNvPr>
              <p14:cNvContentPartPr/>
              <p14:nvPr/>
            </p14:nvContentPartPr>
            <p14:xfrm>
              <a:off x="3249180" y="1666710"/>
              <a:ext cx="89352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6D37CAD-90F5-E1C2-BAC4-34DB1D203E5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95180" y="1558710"/>
                <a:ext cx="1001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DDF607C-9D18-96CD-ED83-D6413074397D}"/>
                  </a:ext>
                </a:extLst>
              </p14:cNvPr>
              <p14:cNvContentPartPr/>
              <p14:nvPr/>
            </p14:nvContentPartPr>
            <p14:xfrm>
              <a:off x="3299940" y="2202390"/>
              <a:ext cx="80244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DDF607C-9D18-96CD-ED83-D6413074397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45940" y="2094750"/>
                <a:ext cx="910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AAC7711-9CD0-5B5A-CCB1-C5E24DC2F9B3}"/>
                  </a:ext>
                </a:extLst>
              </p14:cNvPr>
              <p14:cNvContentPartPr/>
              <p14:nvPr/>
            </p14:nvContentPartPr>
            <p14:xfrm>
              <a:off x="3386700" y="2389590"/>
              <a:ext cx="37332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AAC7711-9CD0-5B5A-CCB1-C5E24DC2F9B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332700" y="2281590"/>
                <a:ext cx="480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9BC1DD9-BD03-9410-5BC2-C9F6786BAF49}"/>
                  </a:ext>
                </a:extLst>
              </p14:cNvPr>
              <p14:cNvContentPartPr/>
              <p14:nvPr/>
            </p14:nvContentPartPr>
            <p14:xfrm>
              <a:off x="4724100" y="2214270"/>
              <a:ext cx="14688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9BC1DD9-BD03-9410-5BC2-C9F6786BAF4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70460" y="2106270"/>
                <a:ext cx="254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B060CC3-AB3C-F5C2-4D4E-97C068D132E5}"/>
                  </a:ext>
                </a:extLst>
              </p14:cNvPr>
              <p14:cNvContentPartPr/>
              <p14:nvPr/>
            </p14:nvContentPartPr>
            <p14:xfrm>
              <a:off x="4606380" y="2276910"/>
              <a:ext cx="50292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B060CC3-AB3C-F5C2-4D4E-97C068D132E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52380" y="2169270"/>
                <a:ext cx="610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FC25615-93AA-3CEF-E2F6-F6D2264E981F}"/>
                  </a:ext>
                </a:extLst>
              </p14:cNvPr>
              <p14:cNvContentPartPr/>
              <p14:nvPr/>
            </p14:nvContentPartPr>
            <p14:xfrm>
              <a:off x="4625100" y="2386350"/>
              <a:ext cx="56952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FC25615-93AA-3CEF-E2F6-F6D2264E981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571460" y="2278710"/>
                <a:ext cx="6771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927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6368-0AC1-7538-D4BC-B8C6F09D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Tkaczyszyn</a:t>
            </a:r>
            <a:r>
              <a:rPr lang="en-US" dirty="0"/>
              <a:t> et. 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02C03-4D52-8E6C-3150-068FE800D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Michał</a:t>
            </a:r>
            <a:r>
              <a:rPr lang="en-US" dirty="0"/>
              <a:t> </a:t>
            </a:r>
            <a:r>
              <a:rPr lang="en-US" dirty="0" err="1"/>
              <a:t>Tkaczyszyn</a:t>
            </a:r>
            <a:r>
              <a:rPr lang="en-US" dirty="0"/>
              <a:t>, Tomasz </a:t>
            </a:r>
            <a:r>
              <a:rPr lang="en-US" dirty="0" err="1"/>
              <a:t>Olbrycht</a:t>
            </a:r>
            <a:r>
              <a:rPr lang="en-US" dirty="0"/>
              <a:t>, Agata </a:t>
            </a:r>
            <a:r>
              <a:rPr lang="en-US" dirty="0" err="1"/>
              <a:t>Makowska</a:t>
            </a:r>
            <a:r>
              <a:rPr lang="en-US" dirty="0"/>
              <a:t>, Katarzyna </a:t>
            </a:r>
            <a:r>
              <a:rPr lang="en-US" dirty="0" err="1"/>
              <a:t>Soboń</a:t>
            </a:r>
            <a:r>
              <a:rPr lang="en-US" dirty="0"/>
              <a:t>, </a:t>
            </a:r>
            <a:r>
              <a:rPr lang="en-US" dirty="0" err="1"/>
              <a:t>Bartłomiej</a:t>
            </a:r>
            <a:r>
              <a:rPr lang="en-US" dirty="0"/>
              <a:t> </a:t>
            </a:r>
            <a:r>
              <a:rPr lang="en-US" dirty="0" err="1"/>
              <a:t>Paleczny</a:t>
            </a:r>
            <a:r>
              <a:rPr lang="en-US" dirty="0"/>
              <a:t>, Agnieszka </a:t>
            </a:r>
            <a:r>
              <a:rPr lang="en-US" dirty="0" err="1"/>
              <a:t>Rydlewska</a:t>
            </a:r>
            <a:r>
              <a:rPr lang="en-US" dirty="0"/>
              <a:t>, </a:t>
            </a:r>
            <a:r>
              <a:rPr lang="en-US" dirty="0" err="1"/>
              <a:t>Ewa</a:t>
            </a:r>
            <a:r>
              <a:rPr lang="en-US" dirty="0"/>
              <a:t> A. </a:t>
            </a:r>
            <a:r>
              <a:rPr lang="en-US" dirty="0" err="1"/>
              <a:t>Jankowska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The influence of the sounds of crying baby and the sounds of violence on </a:t>
            </a:r>
            <a:r>
              <a:rPr lang="en-US" dirty="0" err="1"/>
              <a:t>haemodynamic</a:t>
            </a:r>
            <a:r>
              <a:rPr lang="en-US" dirty="0"/>
              <a:t> parameters and autonomic status in young, healthy adults,</a:t>
            </a:r>
          </a:p>
          <a:p>
            <a:pPr marL="0" indent="0">
              <a:buNone/>
            </a:pPr>
            <a:r>
              <a:rPr lang="en-US" dirty="0"/>
              <a:t>International Journal of Psychophysiology,</a:t>
            </a:r>
          </a:p>
          <a:p>
            <a:pPr marL="0" indent="0">
              <a:buNone/>
            </a:pPr>
            <a:r>
              <a:rPr lang="en-US" dirty="0"/>
              <a:t>Volume 87, Issue 1,</a:t>
            </a:r>
          </a:p>
          <a:p>
            <a:pPr marL="0" indent="0">
              <a:buNone/>
            </a:pPr>
            <a:r>
              <a:rPr lang="en-US" dirty="0"/>
              <a:t>2013,</a:t>
            </a:r>
          </a:p>
          <a:p>
            <a:pPr marL="0" indent="0">
              <a:buNone/>
            </a:pPr>
            <a:r>
              <a:rPr lang="en-US" dirty="0"/>
              <a:t>Pages 52-59,</a:t>
            </a:r>
          </a:p>
          <a:p>
            <a:pPr marL="0" indent="0">
              <a:buNone/>
            </a:pPr>
            <a:r>
              <a:rPr lang="en-US" dirty="0"/>
              <a:t>ISSN 0167-8760,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doi.org</a:t>
            </a:r>
            <a:r>
              <a:rPr lang="en-US" dirty="0"/>
              <a:t>/10.1016/j.ijpsycho.2012.10.017.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hlinkClick r:id="rId2"/>
              </a:rPr>
              <a:t>https://www.sciencedirect.com/science/article/pii/S0167876012006332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840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167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Why Our Project Might be Doomed</vt:lpstr>
      <vt:lpstr>Tkaczyszyn et. Al:</vt:lpstr>
      <vt:lpstr>Tables 4 &amp; 5:</vt:lpstr>
      <vt:lpstr>Tables 4 &amp; 5:</vt:lpstr>
      <vt:lpstr>Tkaczyszyn et. Al: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Our Project Might be Doomed</dc:title>
  <dc:creator>Suchy, Marko</dc:creator>
  <cp:lastModifiedBy>Suchy, Marko</cp:lastModifiedBy>
  <cp:revision>1</cp:revision>
  <dcterms:created xsi:type="dcterms:W3CDTF">2023-11-16T01:40:32Z</dcterms:created>
  <dcterms:modified xsi:type="dcterms:W3CDTF">2023-11-16T16:04:46Z</dcterms:modified>
</cp:coreProperties>
</file>