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312" r:id="rId6"/>
    <p:sldId id="313" r:id="rId7"/>
    <p:sldId id="314" r:id="rId8"/>
    <p:sldId id="315" r:id="rId9"/>
    <p:sldId id="316" r:id="rId10"/>
    <p:sldId id="264" r:id="rId11"/>
  </p:sldIdLst>
  <p:sldSz cx="9144000" cy="5143500" type="screen16x9"/>
  <p:notesSz cx="6858000" cy="9144000"/>
  <p:embeddedFontLst>
    <p:embeddedFont>
      <p:font typeface="Play" panose="020B0604020202020204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CA15E-AF26-4875-BF25-4055B088B89A}">
  <a:tblStyle styleId="{5E2CA15E-AF26-4875-BF25-4055B088B8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18" y="936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41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09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13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66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75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5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Compiler and Hybrid Model Implementation Using Python</a:t>
            </a:r>
            <a:r>
              <a:rPr lang="en" sz="2800" dirty="0"/>
              <a:t>:</a:t>
            </a:r>
            <a:r>
              <a:rPr lang="en" sz="4100" dirty="0"/>
              <a:t> </a:t>
            </a:r>
            <a:r>
              <a:rPr lang="en-US" dirty="0">
                <a:solidFill>
                  <a:schemeClr val="lt2"/>
                </a:solidFill>
              </a:rPr>
              <a:t> </a:t>
            </a:r>
            <a:br>
              <a:rPr lang="en-US" dirty="0">
                <a:solidFill>
                  <a:schemeClr val="lt2"/>
                </a:solidFill>
              </a:rPr>
            </a:br>
            <a:r>
              <a:rPr lang="en-US" sz="2400" dirty="0">
                <a:solidFill>
                  <a:schemeClr val="lt2"/>
                </a:solidFill>
              </a:rPr>
              <a:t>A Comprehensive Overview of Compiler Phases and Design Presented By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Marko Sameh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9" name="Google Shape;2749;p48"/>
          <p:cNvGrpSpPr/>
          <p:nvPr/>
        </p:nvGrpSpPr>
        <p:grpSpPr>
          <a:xfrm>
            <a:off x="4169648" y="826197"/>
            <a:ext cx="804703" cy="804703"/>
            <a:chOff x="851175" y="1582401"/>
            <a:chExt cx="964872" cy="964872"/>
          </a:xfrm>
        </p:grpSpPr>
        <p:sp>
          <p:nvSpPr>
            <p:cNvPr id="2750" name="Google Shape;2750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2" name="Google Shape;2752;p48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Thanks</a:t>
            </a:r>
            <a:endParaRPr sz="2000" dirty="0"/>
          </a:p>
        </p:txBody>
      </p:sp>
      <p:sp>
        <p:nvSpPr>
          <p:cNvPr id="2753" name="Google Shape;2753;p48"/>
          <p:cNvSpPr txBox="1">
            <a:spLocks noGrp="1"/>
          </p:cNvSpPr>
          <p:nvPr>
            <p:ph type="title"/>
          </p:nvPr>
        </p:nvSpPr>
        <p:spPr>
          <a:xfrm>
            <a:off x="4104450" y="826197"/>
            <a:ext cx="935100" cy="806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dirty="0"/>
              <a:t>Conclusion</a:t>
            </a:r>
            <a:endParaRPr sz="1100" dirty="0"/>
          </a:p>
        </p:txBody>
      </p:sp>
      <p:cxnSp>
        <p:nvCxnSpPr>
          <p:cNvPr id="2754" name="Google Shape;2754;p48"/>
          <p:cNvCxnSpPr>
            <a:stCxn id="2755" idx="6"/>
            <a:endCxn id="2756" idx="2"/>
          </p:cNvCxnSpPr>
          <p:nvPr/>
        </p:nvCxnSpPr>
        <p:spPr>
          <a:xfrm>
            <a:off x="1755788" y="3712320"/>
            <a:ext cx="5646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57" name="Google Shape;2757;p48"/>
          <p:cNvGrpSpPr/>
          <p:nvPr/>
        </p:nvGrpSpPr>
        <p:grpSpPr>
          <a:xfrm>
            <a:off x="1620488" y="3644670"/>
            <a:ext cx="5916650" cy="135300"/>
            <a:chOff x="1620488" y="3644670"/>
            <a:chExt cx="5916650" cy="135300"/>
          </a:xfrm>
        </p:grpSpPr>
        <p:sp>
          <p:nvSpPr>
            <p:cNvPr id="2755" name="Google Shape;2755;p48"/>
            <p:cNvSpPr/>
            <p:nvPr/>
          </p:nvSpPr>
          <p:spPr>
            <a:xfrm>
              <a:off x="162048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8"/>
            <p:cNvSpPr/>
            <p:nvPr/>
          </p:nvSpPr>
          <p:spPr>
            <a:xfrm>
              <a:off x="740183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8" name="Google Shape;2758;p48"/>
            <p:cNvCxnSpPr>
              <a:stCxn id="2755" idx="6"/>
              <a:endCxn id="2756" idx="2"/>
            </p:cNvCxnSpPr>
            <p:nvPr/>
          </p:nvCxnSpPr>
          <p:spPr>
            <a:xfrm>
              <a:off x="1755788" y="3712320"/>
              <a:ext cx="56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759" name="Google Shape;2759;p48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sz="1800" dirty="0"/>
              <a:t>This project demonstrates a comprehensive compiler workflow, integrating lexical, syntax, and semantic analyses with code generation and optimization. The inclusion of a hybrid phase highlights its flexibility, allowing runtime evaluation. The implementation showcases the practical applications of compiler theory.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en-US" sz="1600" b="1" dirty="0"/>
              <a:t>What is a Compiler?</a:t>
            </a:r>
            <a:endParaRPr lang="en-US" sz="1300" b="1" dirty="0"/>
          </a:p>
          <a:p>
            <a:pPr marL="742950" lvl="1" indent="-28575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1300" dirty="0"/>
              <a:t>Translates high-level code into machine-readable instructions.</a:t>
            </a:r>
          </a:p>
          <a:p>
            <a:pPr marL="742950" lvl="1" indent="-285750">
              <a:lnSpc>
                <a:spcPct val="100000"/>
              </a:lnSpc>
              <a:buClr>
                <a:schemeClr val="hlink"/>
              </a:buClr>
              <a:buSzPts val="1100"/>
            </a:pPr>
            <a:r>
              <a:rPr lang="en-US" sz="1300" dirty="0"/>
              <a:t>Ensures code accuracy, efficiency, and optimization.</a:t>
            </a:r>
          </a:p>
          <a:p>
            <a:pPr marL="285750" indent="-285750">
              <a:lnSpc>
                <a:spcPct val="100000"/>
              </a:lnSpc>
              <a:buClr>
                <a:schemeClr val="hlink"/>
              </a:buClr>
              <a:buSzPts val="1100"/>
            </a:pPr>
            <a:endParaRPr lang="en-US" sz="1300" dirty="0"/>
          </a:p>
          <a:p>
            <a:pPr marL="285750" indent="-285750">
              <a:lnSpc>
                <a:spcPct val="100000"/>
              </a:lnSpc>
              <a:buClr>
                <a:schemeClr val="hlink"/>
              </a:buClr>
              <a:buSzPts val="1100"/>
            </a:pPr>
            <a:endParaRPr lang="en-US" sz="1300" dirty="0"/>
          </a:p>
          <a:p>
            <a:pPr marL="285750" indent="-285750">
              <a:lnSpc>
                <a:spcPct val="100000"/>
              </a:lnSpc>
              <a:buClr>
                <a:schemeClr val="hlink"/>
              </a:buClr>
              <a:buSzPts val="1100"/>
            </a:pPr>
            <a:endParaRPr lang="en-US" sz="1300" dirty="0"/>
          </a:p>
          <a:p>
            <a:pPr marL="285750" indent="-285750">
              <a:lnSpc>
                <a:spcPct val="100000"/>
              </a:lnSpc>
              <a:buClr>
                <a:schemeClr val="hlink"/>
              </a:buClr>
              <a:buSzPts val="1100"/>
            </a:pPr>
            <a:endParaRPr lang="en-US" sz="1300" dirty="0"/>
          </a:p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en-US" sz="1600" b="1" dirty="0"/>
              <a:t>Phases of a Compiler:</a:t>
            </a:r>
            <a:endParaRPr lang="en-US" sz="1300" b="1" dirty="0"/>
          </a:p>
          <a:p>
            <a:pPr marL="457200" lvl="1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en-US" sz="1300" dirty="0"/>
              <a:t>Lexical Analysis, Syntax Analysis, Semantic Analysis, Intermediate Code Generation, Optimization, and Code Generation.</a:t>
            </a:r>
            <a:endParaRPr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Types of Compilers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Compilation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Pure Interpretation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Hybrid Implementation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Lexical Analysis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Breaks the input into tokens (e.g., NUMBER, ID, OP).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Definition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3238584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tokens using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Detects lexical errors.</a:t>
            </a:r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Key Tasks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41D80-00BA-C0B8-4734-0F470F59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56" y="2943672"/>
            <a:ext cx="3924848" cy="912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Syntax Analysis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Validates the structure of tokens based on grammar rules.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Definition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Constructs a parse tree.</a:t>
            </a:r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Key Tasks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AAB09-8015-79F8-D4BC-3A00B42A1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40" y="2816936"/>
            <a:ext cx="2286319" cy="198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Semantic Analysis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Ensures type consistency and logical correctness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Definition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to parse tree.</a:t>
            </a:r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Key Tasks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D46BD-6D0B-74D1-E5CF-A49A6F983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946" y="2723163"/>
            <a:ext cx="3096057" cy="19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Intermediate Code Generation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abstract machine-independent operations. 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Definition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Temporary variables </a:t>
            </a:r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Key Tasks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664AA-E1A9-D310-D9E2-3BE01269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89" y="2908288"/>
            <a:ext cx="212437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2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Code Optimization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Improves the efficiency of intermediate code.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Definition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4" y="2093674"/>
            <a:ext cx="3208847" cy="166056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Removes redundant calculations.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Simplifies temporary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memory and computational overhead.</a:t>
            </a:r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Key Tasks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9D532-E95B-2177-8638-94EE8020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210" y="3110023"/>
            <a:ext cx="21815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0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Code Generation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Translates optimized intermediate code into machine-level instructions.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Definition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4"/>
            <a:ext cx="3067598" cy="14598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Allocates registers for operand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Converts intermediate operations to machine instructions.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compatibility with the target hardware.</a:t>
            </a:r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Key Tasks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5C948B-7AFA-BF50-AF38-C3CF1B010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05" y="3089289"/>
            <a:ext cx="2076740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6604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273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Wingdings</vt:lpstr>
      <vt:lpstr>Play</vt:lpstr>
      <vt:lpstr>Arial</vt:lpstr>
      <vt:lpstr>Source Sans Pro</vt:lpstr>
      <vt:lpstr>Computer Science &amp; Mathematics Major For College: Computer Science &amp; Programming by Slidesgo</vt:lpstr>
      <vt:lpstr>Compiler and Hybrid Model Implementation Using Python:   A Comprehensive Overview of Compiler Phases and Design Presented By</vt:lpstr>
      <vt:lpstr>Introduction</vt:lpstr>
      <vt:lpstr>Types of Compilers</vt:lpstr>
      <vt:lpstr>Lexical Analysis</vt:lpstr>
      <vt:lpstr>Syntax Analysis</vt:lpstr>
      <vt:lpstr>Semantic Analysis</vt:lpstr>
      <vt:lpstr>Intermediate Code Generation</vt:lpstr>
      <vt:lpstr>Code Optimization</vt:lpstr>
      <vt:lpstr>Code Generation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and Hybrid Model Implementation Using Python:   A Comprehensive Overview of Compiler Phases and Design Presented By</dc:title>
  <dc:creator>marko</dc:creator>
  <cp:lastModifiedBy>20213923 Marko Sameh Sobhy Abd Almasih</cp:lastModifiedBy>
  <cp:revision>5</cp:revision>
  <dcterms:modified xsi:type="dcterms:W3CDTF">2025-01-22T14:53:08Z</dcterms:modified>
</cp:coreProperties>
</file>