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8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777E-CEC6-4A63-A1D5-A239406E7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391EA-8B87-4043-BF93-3E4B0237A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332C-8DCD-4530-81BA-606161D8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10A4-98B8-435D-9913-7FBAAEE1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262EA-3135-4FD2-A37D-DEF1A04A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9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6EE9-8DA8-44ED-A27A-87B04274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2E9E0-17DB-42DE-9523-FAA4C74D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805C-6B82-48DB-A10B-74AE9AAC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C88D-1B25-4CE0-A327-94D11CBC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096B-A4F9-4278-8CAD-E83E252B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2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B0CA7-4E3E-4D5E-800C-F16C4835B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6E450-087C-4D96-933D-10E6849ED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E242-8514-4885-A74A-D218A6CC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54D0-9C58-4496-8EDB-58773763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A740-809C-4C05-871C-9D1010D6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8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7A20-D4B9-4488-B6E7-0F5B2C38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3B30-E105-4494-9E74-97408457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5FC3-078E-4850-B475-C76F6F5B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BC0A-69D0-40AF-8088-49C7AE41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F706-BCF2-48B6-B08F-D45ED5CA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2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A6F6-5C46-495F-8097-4F7DDE39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82C20-8120-45E5-9DBF-DEFDAFEC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6584-83DC-424A-A01D-FFCE275D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0292-FA3E-458D-B11C-470BE171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FB87-714A-4C66-9CC7-2F4AF11D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4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DFD-5C11-41C9-AEAA-117A94A6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A924-1FC0-4488-96B6-77B8CB115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303BA-2893-48EC-BEFB-FE33C6267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3E70B-F6C7-4A85-888C-42A08E23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A2B30-7AE5-455C-92E7-36E20D73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0B427-8E64-4BAE-8025-5C7BA863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1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F3D2-A634-4683-8956-6BE0BC0D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8FC1E-4893-4351-9FDF-CCE72ED6C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87BFF-2737-4132-B008-4E3CD76C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C8740-20FE-4514-B425-1218A3713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740FE-B63C-4CF6-86DE-545FD490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2623C-3B7D-4F73-99AB-1281EA41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95F18-B4BE-4F44-8B4D-C601941E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CBF75-CB3A-456A-A0F1-F4C1D48B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3013-34B4-4676-859B-8DA8BDB6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EE395-C3C0-4F9C-8BC2-B0C85BF6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3B2A-8BB4-4D6D-8FE6-B94E5B9C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EE4D-7174-442B-8C04-021CC5DA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5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0BD0F-1930-4FC8-8094-4F6B248E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3BE52-6BBC-4E15-8E97-064CA47B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B26F7-64C4-4887-AB48-33D5BBDD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1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B07E-A6DF-4B1D-AB2D-4B4DA5B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E9B2-613D-4CDC-8B5F-AA3436DEE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B9C45-C54C-43DC-A3E0-43B0B27A2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69DBC-35CF-4814-95E4-84DF82E3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C4815-49C8-4D31-909F-B721FAC5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81D23-1D4B-4DC2-A6F0-63D2BEF7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8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9291-BB64-4127-BA0B-66E9AAF4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F5E98-401D-482F-A2D0-122B7D4A5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18DB5-3D6E-4552-9999-CE7E6525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61A78-6814-4740-BACB-12268920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8CA51-AAAC-44A2-B588-13F79480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4AB40-DCE7-4C0F-BE16-5FA3F8C7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2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233D3-1228-4E70-BC3A-B054A5F8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B8270-511F-4F16-B2DA-F5B7A0E3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907D9-77E4-40C3-85F5-26F68732A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FCFC-4241-41F5-90B6-E476F9D6307D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59A1-A86C-4BEE-8D12-2FF75A017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4BD6-61FF-4436-9BC0-B6C0709CC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3C08E-0AA0-4098-A5B3-611076E50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0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34E1E-B418-4580-A6FC-2088EB9A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874420"/>
            <a:ext cx="640080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B43AC-79AE-4EDA-B5B8-6DAE30CEA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2001231"/>
            <a:ext cx="3439391" cy="453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DD058-9C7C-42C6-9DE6-43FE6C3B8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51" y="2001231"/>
            <a:ext cx="3525549" cy="3257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30B21-130F-4C6C-B38F-2CFB14E93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51" y="2001231"/>
            <a:ext cx="4400983" cy="1838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551C8A-03C3-48F4-92E4-630B8DC704BF}"/>
              </a:ext>
            </a:extLst>
          </p:cNvPr>
          <p:cNvSpPr txBox="1"/>
          <p:nvPr/>
        </p:nvSpPr>
        <p:spPr>
          <a:xfrm>
            <a:off x="3844636" y="311727"/>
            <a:ext cx="387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Komunikacija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kontroler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komponenta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7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Mogin</dc:creator>
  <cp:lastModifiedBy>Danilo Mogin</cp:lastModifiedBy>
  <cp:revision>1</cp:revision>
  <dcterms:created xsi:type="dcterms:W3CDTF">2019-01-30T17:34:07Z</dcterms:created>
  <dcterms:modified xsi:type="dcterms:W3CDTF">2019-01-30T17:34:24Z</dcterms:modified>
</cp:coreProperties>
</file>