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9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2CB8-9000-42B7-AD41-25C14D8F5D1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4386-A858-4283-AE54-A5203F0B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SEO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Indexing of websites on the internet for the use of search engines is done by ______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a.Algorithms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b.Spiders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c.Quality</a:t>
            </a:r>
            <a:r>
              <a:rPr lang="en-US" dirty="0" smtClean="0"/>
              <a:t> Raters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What does </a:t>
            </a:r>
            <a:r>
              <a:rPr lang="en-GB" dirty="0" err="1" smtClean="0"/>
              <a:t>SEM</a:t>
            </a:r>
            <a:r>
              <a:rPr lang="en-GB" dirty="0" smtClean="0"/>
              <a:t> stand for?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a.Self</a:t>
            </a:r>
            <a:r>
              <a:rPr lang="en-GB" dirty="0" smtClean="0"/>
              <a:t> Employed Marketers </a:t>
            </a:r>
          </a:p>
          <a:p>
            <a:r>
              <a:rPr lang="en-GB" dirty="0" err="1" smtClean="0"/>
              <a:t>b.Standard</a:t>
            </a:r>
            <a:r>
              <a:rPr lang="en-GB" dirty="0" smtClean="0"/>
              <a:t> Elimination </a:t>
            </a:r>
          </a:p>
          <a:p>
            <a:r>
              <a:rPr lang="en-GB" dirty="0" err="1" smtClean="0"/>
              <a:t>c.Search</a:t>
            </a:r>
            <a:r>
              <a:rPr lang="en-GB" dirty="0" smtClean="0"/>
              <a:t> Engine Marketing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304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11. What term best denotes the content of a website that spiders can understand and index easily?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4275"/>
            <a:ext cx="10515600" cy="3282688"/>
          </a:xfrm>
        </p:spPr>
        <p:txBody>
          <a:bodyPr/>
          <a:lstStyle/>
          <a:p>
            <a:r>
              <a:rPr lang="en-US" dirty="0" err="1" smtClean="0"/>
              <a:t>a.readable</a:t>
            </a:r>
            <a:r>
              <a:rPr lang="en-US" dirty="0" smtClean="0"/>
              <a:t> content </a:t>
            </a:r>
          </a:p>
          <a:p>
            <a:r>
              <a:rPr lang="en-US" dirty="0" err="1" smtClean="0"/>
              <a:t>b.quality</a:t>
            </a:r>
            <a:r>
              <a:rPr lang="en-US" dirty="0" smtClean="0"/>
              <a:t> content </a:t>
            </a:r>
          </a:p>
          <a:p>
            <a:r>
              <a:rPr lang="en-US" dirty="0" err="1" smtClean="0"/>
              <a:t>c.indexable</a:t>
            </a:r>
            <a:r>
              <a:rPr lang="en-US" dirty="0" smtClean="0"/>
              <a:t> content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7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12. What is the approximate length of a title tag will be considered by most search engines?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a.120 characters </a:t>
            </a:r>
          </a:p>
          <a:p>
            <a:r>
              <a:rPr lang="en-US" dirty="0" smtClean="0"/>
              <a:t>b.40 characters </a:t>
            </a:r>
          </a:p>
          <a:p>
            <a:r>
              <a:rPr lang="en-US" dirty="0" smtClean="0"/>
              <a:t>c.63 characters </a:t>
            </a:r>
          </a:p>
          <a:p>
            <a:r>
              <a:rPr lang="en-US" dirty="0" smtClean="0"/>
              <a:t>d. whatever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13. Keyword research helps you: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a.Determine</a:t>
            </a:r>
            <a:r>
              <a:rPr lang="en-GB" dirty="0" smtClean="0"/>
              <a:t> the keyword density on your website </a:t>
            </a:r>
          </a:p>
          <a:p>
            <a:r>
              <a:rPr lang="en-GB" dirty="0" err="1" smtClean="0"/>
              <a:t>b.Explore</a:t>
            </a:r>
            <a:r>
              <a:rPr lang="en-GB" dirty="0" smtClean="0"/>
              <a:t> the competitiveness of the keywords and estimated amount of traffic for those keywords </a:t>
            </a:r>
          </a:p>
          <a:p>
            <a:r>
              <a:rPr lang="en-GB" dirty="0" err="1" smtClean="0"/>
              <a:t>c.Find</a:t>
            </a:r>
            <a:r>
              <a:rPr lang="en-GB" dirty="0" smtClean="0"/>
              <a:t> out how to use keywords in the content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14. Which of these are not phases in the keyword in the keyword research?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a.identifying</a:t>
            </a:r>
            <a:r>
              <a:rPr lang="en-GB" dirty="0" smtClean="0"/>
              <a:t> keywords and exploring their competitiveness </a:t>
            </a:r>
          </a:p>
          <a:p>
            <a:r>
              <a:rPr lang="en-GB" dirty="0" err="1" smtClean="0"/>
              <a:t>b.using</a:t>
            </a:r>
            <a:r>
              <a:rPr lang="en-GB" dirty="0" smtClean="0"/>
              <a:t> the keyword research tool to get keyword ideas and removing the generic keywords </a:t>
            </a:r>
          </a:p>
          <a:p>
            <a:r>
              <a:rPr lang="en-GB" dirty="0" err="1" smtClean="0"/>
              <a:t>c.using</a:t>
            </a:r>
            <a:r>
              <a:rPr lang="en-GB" dirty="0" smtClean="0"/>
              <a:t> the keyword research tool to discover broken links and error pages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6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6169"/>
          </a:xfrm>
        </p:spPr>
        <p:txBody>
          <a:bodyPr>
            <a:normAutofit/>
          </a:bodyPr>
          <a:lstStyle/>
          <a:p>
            <a:r>
              <a:rPr lang="en-GB" dirty="0" smtClean="0"/>
              <a:t>15. Which of there is not a possible reason why spiders might not be able to crawl some pages in the link structure of a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6223"/>
            <a:ext cx="10515600" cy="3600740"/>
          </a:xfrm>
        </p:spPr>
        <p:txBody>
          <a:bodyPr/>
          <a:lstStyle/>
          <a:p>
            <a:r>
              <a:rPr lang="en-GB" dirty="0" err="1" smtClean="0"/>
              <a:t>a.the</a:t>
            </a:r>
            <a:r>
              <a:rPr lang="en-GB" dirty="0" smtClean="0"/>
              <a:t> title tag is too short </a:t>
            </a:r>
          </a:p>
          <a:p>
            <a:r>
              <a:rPr lang="en-GB" dirty="0" err="1" smtClean="0"/>
              <a:t>b.pages</a:t>
            </a:r>
            <a:r>
              <a:rPr lang="en-GB" dirty="0" smtClean="0"/>
              <a:t> built in Frames or I-frames </a:t>
            </a:r>
          </a:p>
          <a:p>
            <a:r>
              <a:rPr lang="en-GB" dirty="0" err="1" smtClean="0"/>
              <a:t>c.search</a:t>
            </a:r>
            <a:r>
              <a:rPr lang="en-GB" dirty="0" smtClean="0"/>
              <a:t>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6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04078"/>
          </a:xfrm>
        </p:spPr>
        <p:txBody>
          <a:bodyPr>
            <a:normAutofit/>
          </a:bodyPr>
          <a:lstStyle/>
          <a:p>
            <a:r>
              <a:rPr lang="en-GB" dirty="0" smtClean="0"/>
              <a:t>16. If you were to use keywords in the same </a:t>
            </a:r>
            <a:r>
              <a:rPr lang="en-GB" dirty="0" err="1" smtClean="0"/>
              <a:t>color</a:t>
            </a:r>
            <a:r>
              <a:rPr lang="en-GB" dirty="0" smtClean="0"/>
              <a:t> as the background of your website, thus hiding them, what kind of SEO technique would you be practicing?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6667"/>
            <a:ext cx="10515600" cy="3020295"/>
          </a:xfrm>
        </p:spPr>
        <p:txBody>
          <a:bodyPr/>
          <a:lstStyle/>
          <a:p>
            <a:r>
              <a:rPr lang="en-US" dirty="0" err="1" smtClean="0"/>
              <a:t>a.Leverage</a:t>
            </a:r>
            <a:r>
              <a:rPr lang="en-US" dirty="0" smtClean="0"/>
              <a:t> branding </a:t>
            </a:r>
          </a:p>
          <a:p>
            <a:r>
              <a:rPr lang="en-US" dirty="0" err="1" smtClean="0"/>
              <a:t>b.White</a:t>
            </a:r>
            <a:r>
              <a:rPr lang="en-US" dirty="0" smtClean="0"/>
              <a:t> hat SEO </a:t>
            </a:r>
          </a:p>
          <a:p>
            <a:r>
              <a:rPr lang="en-US" dirty="0" err="1" smtClean="0"/>
              <a:t>c.Black</a:t>
            </a:r>
            <a:r>
              <a:rPr lang="en-US" dirty="0" smtClean="0"/>
              <a:t> hat SEO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8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17. What does RSS stand for?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Rich Site Summary or Really Simple Syndication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0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18. Google is more inclined towards keywords found: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a.in the middle of title tags </a:t>
            </a:r>
          </a:p>
          <a:p>
            <a:r>
              <a:rPr lang="en-GB" dirty="0" smtClean="0"/>
              <a:t>b.at the ending of title tags </a:t>
            </a:r>
          </a:p>
          <a:p>
            <a:r>
              <a:rPr lang="en-GB" dirty="0" smtClean="0"/>
              <a:t>c.in the beginning of title bags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0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9637"/>
          </a:xfrm>
        </p:spPr>
        <p:txBody>
          <a:bodyPr>
            <a:normAutofit/>
          </a:bodyPr>
          <a:lstStyle/>
          <a:p>
            <a:r>
              <a:rPr lang="en-GB" dirty="0" smtClean="0"/>
              <a:t>1. Which of these activities is not recommended when it comes to acquiring backlinks for your website?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131"/>
            <a:ext cx="10515600" cy="2932831"/>
          </a:xfrm>
        </p:spPr>
        <p:txBody>
          <a:bodyPr/>
          <a:lstStyle/>
          <a:p>
            <a:r>
              <a:rPr lang="en-GB" dirty="0" err="1" smtClean="0"/>
              <a:t>a.Publish</a:t>
            </a:r>
            <a:r>
              <a:rPr lang="en-GB" dirty="0" smtClean="0"/>
              <a:t> guest articles on fashion blogs </a:t>
            </a:r>
          </a:p>
          <a:p>
            <a:r>
              <a:rPr lang="en-GB" dirty="0" err="1" smtClean="0"/>
              <a:t>b.Promote</a:t>
            </a:r>
            <a:r>
              <a:rPr lang="en-GB" dirty="0" smtClean="0"/>
              <a:t> your website by taking part in fashion forums online </a:t>
            </a:r>
          </a:p>
          <a:p>
            <a:r>
              <a:rPr lang="en-GB" dirty="0" err="1" smtClean="0"/>
              <a:t>c.Purchase</a:t>
            </a:r>
            <a:r>
              <a:rPr lang="en-GB" dirty="0" smtClean="0"/>
              <a:t> 1000 links from a website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5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19. When planning a link building strategy, which of the following cannot be thought of as assets?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a.data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b.money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c.contents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20. What does search engine saturation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a.the</a:t>
            </a:r>
            <a:r>
              <a:rPr lang="en-GB" dirty="0" smtClean="0"/>
              <a:t> amount of websites competing for a particular keyword </a:t>
            </a:r>
          </a:p>
          <a:p>
            <a:r>
              <a:rPr lang="en-GB" dirty="0" err="1" smtClean="0"/>
              <a:t>b.the</a:t>
            </a:r>
            <a:r>
              <a:rPr lang="en-GB" dirty="0" smtClean="0"/>
              <a:t> limit of a search engine’s indexing capacity </a:t>
            </a:r>
          </a:p>
          <a:p>
            <a:r>
              <a:rPr lang="en-GB" dirty="0" err="1" smtClean="0"/>
              <a:t>c.the</a:t>
            </a:r>
            <a:r>
              <a:rPr lang="en-GB" dirty="0" smtClean="0"/>
              <a:t> amount of pages of a website indexed by a search engine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4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21. What does anchor text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a.The</a:t>
            </a:r>
            <a:r>
              <a:rPr lang="en-GB" dirty="0" smtClean="0"/>
              <a:t> largest body of text on a page </a:t>
            </a:r>
          </a:p>
          <a:p>
            <a:r>
              <a:rPr lang="en-GB" dirty="0" err="1" smtClean="0"/>
              <a:t>b.the</a:t>
            </a:r>
            <a:r>
              <a:rPr lang="en-GB" dirty="0" smtClean="0"/>
              <a:t> visible text which is hyperlinked to another page </a:t>
            </a:r>
          </a:p>
          <a:p>
            <a:r>
              <a:rPr lang="en-GB" dirty="0" err="1" smtClean="0"/>
              <a:t>c.the</a:t>
            </a:r>
            <a:r>
              <a:rPr lang="en-GB" dirty="0" smtClean="0"/>
              <a:t> prominent part of the title tag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22. What does broken link building tactic include?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a.Finding</a:t>
            </a:r>
            <a:r>
              <a:rPr lang="en-GB" dirty="0" smtClean="0"/>
              <a:t> broken links on web sites and notifying the webmasters </a:t>
            </a:r>
          </a:p>
          <a:p>
            <a:r>
              <a:rPr lang="en-GB" dirty="0" err="1" smtClean="0"/>
              <a:t>b.Fixing</a:t>
            </a:r>
            <a:r>
              <a:rPr lang="en-GB" dirty="0" smtClean="0"/>
              <a:t> internal links on one’s website </a:t>
            </a:r>
          </a:p>
          <a:p>
            <a:r>
              <a:rPr lang="en-GB" dirty="0" err="1" smtClean="0"/>
              <a:t>c.Hosting</a:t>
            </a:r>
            <a:r>
              <a:rPr lang="en-GB" dirty="0" smtClean="0"/>
              <a:t> redirects from broken links on our own website.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6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23. How do sitemaps help a website with search engines?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a.Google</a:t>
            </a:r>
            <a:r>
              <a:rPr lang="en-GB" dirty="0" smtClean="0"/>
              <a:t> and Yahoo! Give higher rankings to websites with better sitemaps </a:t>
            </a:r>
          </a:p>
          <a:p>
            <a:r>
              <a:rPr lang="en-GB" dirty="0" err="1" smtClean="0"/>
              <a:t>b.they</a:t>
            </a:r>
            <a:r>
              <a:rPr lang="en-GB" dirty="0" smtClean="0"/>
              <a:t> help users understand a website better </a:t>
            </a:r>
          </a:p>
          <a:p>
            <a:r>
              <a:rPr lang="en-GB" dirty="0" err="1" smtClean="0"/>
              <a:t>c.search</a:t>
            </a:r>
            <a:r>
              <a:rPr lang="en-GB" dirty="0" smtClean="0"/>
              <a:t> engine spiders can reach more pages on a website because of sitemaps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6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4. The Meta Robots tag should be placed in which part of an HTML file?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a.the</a:t>
            </a:r>
            <a:r>
              <a:rPr lang="en-GB" dirty="0" smtClean="0"/>
              <a:t> head area </a:t>
            </a:r>
          </a:p>
          <a:p>
            <a:r>
              <a:rPr lang="en-GB" dirty="0" err="1" smtClean="0"/>
              <a:t>b.the</a:t>
            </a:r>
            <a:r>
              <a:rPr lang="en-GB" dirty="0" smtClean="0"/>
              <a:t> main body </a:t>
            </a:r>
          </a:p>
          <a:p>
            <a:r>
              <a:rPr lang="en-GB" dirty="0" err="1" smtClean="0"/>
              <a:t>c.the</a:t>
            </a:r>
            <a:r>
              <a:rPr lang="en-GB" dirty="0" smtClean="0"/>
              <a:t> footer or bottom of the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4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25. The reason why you should avoid hosting free articles or content that is common on the web?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a.because</a:t>
            </a:r>
            <a:r>
              <a:rPr lang="en-GB" dirty="0" smtClean="0"/>
              <a:t> you will not gain new traffic </a:t>
            </a:r>
          </a:p>
          <a:p>
            <a:r>
              <a:rPr lang="en-GB" dirty="0" err="1" smtClean="0"/>
              <a:t>b.because</a:t>
            </a:r>
            <a:r>
              <a:rPr lang="en-GB" dirty="0" smtClean="0"/>
              <a:t> you could be penalized by Google for duplicate content </a:t>
            </a:r>
          </a:p>
          <a:p>
            <a:r>
              <a:rPr lang="en-GB" dirty="0" err="1" smtClean="0"/>
              <a:t>c.because</a:t>
            </a:r>
            <a:r>
              <a:rPr lang="en-GB" dirty="0" smtClean="0"/>
              <a:t> they might be controversial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9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26. Suppose you want a page to pass on value but not to be indexed, which tag would you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a.meta</a:t>
            </a:r>
            <a:r>
              <a:rPr lang="en-GB" dirty="0" smtClean="0"/>
              <a:t> robots = “no index, no follow” </a:t>
            </a:r>
          </a:p>
          <a:p>
            <a:r>
              <a:rPr lang="en-GB" dirty="0" err="1" smtClean="0"/>
              <a:t>b.meta</a:t>
            </a:r>
            <a:r>
              <a:rPr lang="en-GB" dirty="0" smtClean="0"/>
              <a:t> robots = “no index, follow” </a:t>
            </a:r>
          </a:p>
          <a:p>
            <a:r>
              <a:rPr lang="en-GB" dirty="0" err="1" smtClean="0"/>
              <a:t>c.meta</a:t>
            </a:r>
            <a:r>
              <a:rPr lang="en-GB" dirty="0" smtClean="0"/>
              <a:t> robots = “index, no follow”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51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27. Which of the following is not a necessarily a black hat tactic?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a.link</a:t>
            </a:r>
            <a:r>
              <a:rPr lang="en-GB" dirty="0" smtClean="0"/>
              <a:t> exchanges </a:t>
            </a:r>
          </a:p>
          <a:p>
            <a:r>
              <a:rPr lang="en-GB" dirty="0" err="1" smtClean="0"/>
              <a:t>b.buying</a:t>
            </a:r>
            <a:r>
              <a:rPr lang="en-GB" dirty="0" smtClean="0"/>
              <a:t> links </a:t>
            </a:r>
          </a:p>
          <a:p>
            <a:r>
              <a:rPr lang="en-GB" dirty="0" err="1" smtClean="0"/>
              <a:t>c.hidden</a:t>
            </a:r>
            <a:r>
              <a:rPr lang="en-GB" dirty="0" smtClean="0"/>
              <a:t> 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4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28. Google webmaster tools can help you with: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a.determining</a:t>
            </a:r>
            <a:r>
              <a:rPr lang="en-GB" dirty="0" smtClean="0"/>
              <a:t> missing or duplicate meta description or title tag </a:t>
            </a:r>
          </a:p>
          <a:p>
            <a:r>
              <a:rPr lang="en-GB" dirty="0" err="1" smtClean="0"/>
              <a:t>b.providing</a:t>
            </a:r>
            <a:r>
              <a:rPr lang="en-GB" dirty="0" smtClean="0"/>
              <a:t> keyword ideas </a:t>
            </a:r>
          </a:p>
          <a:p>
            <a:r>
              <a:rPr lang="en-GB" dirty="0" err="1" smtClean="0"/>
              <a:t>c.monitoring</a:t>
            </a:r>
            <a:r>
              <a:rPr lang="en-GB" dirty="0" smtClean="0"/>
              <a:t> competitors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What is meta description?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a.A</a:t>
            </a:r>
            <a:r>
              <a:rPr lang="en-GB" dirty="0" smtClean="0"/>
              <a:t> short description of your web page that lets a search engine know what the page is about </a:t>
            </a:r>
          </a:p>
          <a:p>
            <a:r>
              <a:rPr lang="en-GB" dirty="0" err="1" smtClean="0"/>
              <a:t>b.A</a:t>
            </a:r>
            <a:r>
              <a:rPr lang="en-GB" dirty="0" smtClean="0"/>
              <a:t> place to put the keyword for a page </a:t>
            </a:r>
          </a:p>
          <a:p>
            <a:r>
              <a:rPr lang="en-GB" dirty="0" err="1" smtClean="0"/>
              <a:t>c.A</a:t>
            </a:r>
            <a:r>
              <a:rPr lang="en-GB" dirty="0" smtClean="0"/>
              <a:t> description of your company that is displayed above the title tag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0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29. What is the best practice for using Java </a:t>
            </a:r>
            <a:r>
              <a:rPr lang="en-GB" dirty="0" err="1" smtClean="0"/>
              <a:t>Srcipt</a:t>
            </a:r>
            <a:r>
              <a:rPr lang="en-GB" dirty="0" smtClean="0"/>
              <a:t> keeping search engines in mind?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a.Spiders</a:t>
            </a:r>
            <a:r>
              <a:rPr lang="en-GB" dirty="0" smtClean="0"/>
              <a:t> cannot read Java Script so it should not be used </a:t>
            </a:r>
          </a:p>
          <a:p>
            <a:r>
              <a:rPr lang="en-GB" dirty="0" smtClean="0"/>
              <a:t>b. Java Script can use but t is best to accompany it with relevant HTML text </a:t>
            </a:r>
          </a:p>
          <a:p>
            <a:r>
              <a:rPr lang="en-GB" dirty="0" smtClean="0"/>
              <a:t>c. Java Script content is preferred by Google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4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30. </a:t>
            </a:r>
            <a:r>
              <a:rPr lang="en-US" dirty="0"/>
              <a:t>Should responsive design be favored over websites with separate versions for mobiles and computers?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a.it does not make a difference </a:t>
            </a:r>
          </a:p>
          <a:p>
            <a:r>
              <a:rPr lang="en-GB" dirty="0" smtClean="0"/>
              <a:t>b.no. Separate versions are better </a:t>
            </a:r>
          </a:p>
          <a:p>
            <a:r>
              <a:rPr lang="en-GB" dirty="0" err="1" smtClean="0"/>
              <a:t>c.Google</a:t>
            </a:r>
            <a:r>
              <a:rPr lang="en-GB" dirty="0" smtClean="0"/>
              <a:t> prefers websites with responsive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748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3. Using the same keywords too many time on your web pages, which has a negative effect on user experience and ranking, is a practice called: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9589"/>
            <a:ext cx="10515600" cy="3497373"/>
          </a:xfrm>
        </p:spPr>
        <p:txBody>
          <a:bodyPr/>
          <a:lstStyle/>
          <a:p>
            <a:r>
              <a:rPr lang="en-US" dirty="0" err="1" smtClean="0"/>
              <a:t>a.keyword</a:t>
            </a:r>
            <a:r>
              <a:rPr lang="en-US" dirty="0" smtClean="0"/>
              <a:t> stuffing </a:t>
            </a:r>
          </a:p>
          <a:p>
            <a:r>
              <a:rPr lang="en-US" dirty="0" err="1" smtClean="0"/>
              <a:t>b.keyword</a:t>
            </a:r>
            <a:r>
              <a:rPr lang="en-US" dirty="0" smtClean="0"/>
              <a:t> density </a:t>
            </a:r>
          </a:p>
          <a:p>
            <a:r>
              <a:rPr lang="en-US" dirty="0" err="1" smtClean="0"/>
              <a:t>c.keyword</a:t>
            </a:r>
            <a:r>
              <a:rPr lang="en-US" dirty="0" smtClean="0"/>
              <a:t> research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4809"/>
          </a:xfrm>
        </p:spPr>
        <p:txBody>
          <a:bodyPr/>
          <a:lstStyle/>
          <a:p>
            <a:r>
              <a:rPr lang="en-GB" dirty="0" smtClean="0"/>
              <a:t>4. What does </a:t>
            </a:r>
            <a:r>
              <a:rPr lang="en-GB" dirty="0" err="1" smtClean="0"/>
              <a:t>SERP</a:t>
            </a:r>
            <a:r>
              <a:rPr lang="en-GB" dirty="0" smtClean="0"/>
              <a:t> stand for?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2813"/>
            <a:ext cx="10515600" cy="3044149"/>
          </a:xfrm>
        </p:spPr>
        <p:txBody>
          <a:bodyPr/>
          <a:lstStyle/>
          <a:p>
            <a:r>
              <a:rPr lang="en-GB" dirty="0" err="1" smtClean="0"/>
              <a:t>a.Search</a:t>
            </a:r>
            <a:r>
              <a:rPr lang="en-GB" dirty="0" smtClean="0"/>
              <a:t> Entry Rating Procedure </a:t>
            </a:r>
          </a:p>
          <a:p>
            <a:r>
              <a:rPr lang="en-GB" dirty="0" err="1" smtClean="0"/>
              <a:t>b.Search</a:t>
            </a:r>
            <a:r>
              <a:rPr lang="en-GB" dirty="0" smtClean="0"/>
              <a:t> Engine Result Page </a:t>
            </a:r>
          </a:p>
          <a:p>
            <a:r>
              <a:rPr lang="en-GB" dirty="0" err="1" smtClean="0"/>
              <a:t>c.Standard</a:t>
            </a:r>
            <a:r>
              <a:rPr lang="en-GB" dirty="0" smtClean="0"/>
              <a:t> Enlisting Rank Protocol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A friendly URL is: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a.The</a:t>
            </a:r>
            <a:r>
              <a:rPr lang="en-GB" dirty="0" smtClean="0"/>
              <a:t> URL with cryptic text ad a lot of numbers </a:t>
            </a:r>
          </a:p>
          <a:p>
            <a:r>
              <a:rPr lang="en-GB" dirty="0" err="1" smtClean="0"/>
              <a:t>b.Short</a:t>
            </a:r>
            <a:r>
              <a:rPr lang="en-GB" dirty="0" smtClean="0"/>
              <a:t>, with recognizable text </a:t>
            </a:r>
          </a:p>
          <a:p>
            <a:r>
              <a:rPr lang="en-GB" dirty="0" err="1" smtClean="0"/>
              <a:t>c.Short</a:t>
            </a:r>
            <a:r>
              <a:rPr lang="en-GB" dirty="0" smtClean="0"/>
              <a:t>, with recognizable text and relevant keywords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5925"/>
          </a:xfrm>
        </p:spPr>
        <p:txBody>
          <a:bodyPr>
            <a:normAutofit/>
          </a:bodyPr>
          <a:lstStyle/>
          <a:p>
            <a:r>
              <a:rPr lang="en-GB" dirty="0" smtClean="0"/>
              <a:t>6. If you want to create friendly URL, which character should you use to separate words in such URL?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0765"/>
            <a:ext cx="10515600" cy="3036198"/>
          </a:xfrm>
        </p:spPr>
        <p:txBody>
          <a:bodyPr/>
          <a:lstStyle/>
          <a:p>
            <a:r>
              <a:rPr lang="en-US" dirty="0" err="1" smtClean="0"/>
              <a:t>a.Hyphen</a:t>
            </a:r>
            <a:r>
              <a:rPr lang="en-US" dirty="0" smtClean="0"/>
              <a:t> (-) </a:t>
            </a:r>
          </a:p>
          <a:p>
            <a:r>
              <a:rPr lang="en-US" dirty="0" err="1" smtClean="0"/>
              <a:t>b.Underscore</a:t>
            </a:r>
            <a:r>
              <a:rPr lang="en-US" dirty="0" smtClean="0"/>
              <a:t> (_) </a:t>
            </a:r>
          </a:p>
          <a:p>
            <a:r>
              <a:rPr lang="en-US" dirty="0" err="1" smtClean="0"/>
              <a:t>c.Space</a:t>
            </a:r>
            <a:r>
              <a:rPr lang="en-US" dirty="0" smtClean="0"/>
              <a:t> (%20%)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What is the number used to signify an URL redirect?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a.404 </a:t>
            </a:r>
          </a:p>
          <a:p>
            <a:r>
              <a:rPr lang="en-US" dirty="0" smtClean="0"/>
              <a:t>b.301 </a:t>
            </a:r>
          </a:p>
          <a:p>
            <a:r>
              <a:rPr lang="en-US" dirty="0" smtClean="0"/>
              <a:t>c.401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8. What is the format for sitemaps recommended the most by the search engine and SEOS?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a.txt file </a:t>
            </a:r>
          </a:p>
          <a:p>
            <a:r>
              <a:rPr lang="en-US" dirty="0" err="1" smtClean="0"/>
              <a:t>b.RSS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c.XML (Extensible Markup Language)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979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SEO Quiz</vt:lpstr>
      <vt:lpstr>1. Which of these activities is not recommended when it comes to acquiring backlinks for your website? </vt:lpstr>
      <vt:lpstr>2. What is meta description? </vt:lpstr>
      <vt:lpstr>3. Using the same keywords too many time on your web pages, which has a negative effect on user experience and ranking, is a practice called: </vt:lpstr>
      <vt:lpstr>4. What does SERP stand for? </vt:lpstr>
      <vt:lpstr>5. A friendly URL is: </vt:lpstr>
      <vt:lpstr>6. If you want to create friendly URL, which character should you use to separate words in such URL? </vt:lpstr>
      <vt:lpstr>7. What is the number used to signify an URL redirect? </vt:lpstr>
      <vt:lpstr>8. What is the format for sitemaps recommended the most by the search engine and SEOS? </vt:lpstr>
      <vt:lpstr>9. Indexing of websites on the internet for the use of search engines is done by ______ </vt:lpstr>
      <vt:lpstr>10. What does SEM stand for? </vt:lpstr>
      <vt:lpstr>11. What term best denotes the content of a website that spiders can understand and index easily? </vt:lpstr>
      <vt:lpstr>12. What is the approximate length of a title tag will be considered by most search engines? </vt:lpstr>
      <vt:lpstr>13. Keyword research helps you: </vt:lpstr>
      <vt:lpstr>14. Which of these are not phases in the keyword in the keyword research? </vt:lpstr>
      <vt:lpstr>15. Which of there is not a possible reason why spiders might not be able to crawl some pages in the link structure of a website </vt:lpstr>
      <vt:lpstr>16. If you were to use keywords in the same color as the background of your website, thus hiding them, what kind of SEO technique would you be practicing? </vt:lpstr>
      <vt:lpstr>17. What does RSS stand for? </vt:lpstr>
      <vt:lpstr>18. Google is more inclined towards keywords found: </vt:lpstr>
      <vt:lpstr>19. When planning a link building strategy, which of the following cannot be thought of as assets? </vt:lpstr>
      <vt:lpstr>20. What does search engine saturation mean? </vt:lpstr>
      <vt:lpstr>21. What does anchor text mean? </vt:lpstr>
      <vt:lpstr>22. What does broken link building tactic include? </vt:lpstr>
      <vt:lpstr>23. How do sitemaps help a website with search engines? </vt:lpstr>
      <vt:lpstr>24. The Meta Robots tag should be placed in which part of an HTML file? </vt:lpstr>
      <vt:lpstr>25. The reason why you should avoid hosting free articles or content that is common on the web? </vt:lpstr>
      <vt:lpstr>26. Suppose you want a page to pass on value but not to be indexed, which tag would you use? </vt:lpstr>
      <vt:lpstr>27. Which of the following is not a necessarily a black hat tactic? </vt:lpstr>
      <vt:lpstr>28. Google webmaster tools can help you with: </vt:lpstr>
      <vt:lpstr>29. What is the best practice for using Java Srcipt keeping search engines in mind? </vt:lpstr>
      <vt:lpstr>30. Should responsive design be favored over websites with separate versions for mobiles and computers?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Kavecan</dc:creator>
  <cp:lastModifiedBy>NSZ FrontEnd 2.Grupa</cp:lastModifiedBy>
  <cp:revision>3</cp:revision>
  <dcterms:created xsi:type="dcterms:W3CDTF">2018-11-15T07:27:53Z</dcterms:created>
  <dcterms:modified xsi:type="dcterms:W3CDTF">2018-11-15T12:36:32Z</dcterms:modified>
</cp:coreProperties>
</file>