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0" r:id="rId2"/>
  </p:sldMasterIdLst>
  <p:notesMasterIdLst>
    <p:notesMasterId r:id="rId24"/>
  </p:notesMasterIdLst>
  <p:sldIdLst>
    <p:sldId id="284" r:id="rId3"/>
    <p:sldId id="302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303" r:id="rId14"/>
    <p:sldId id="296" r:id="rId15"/>
    <p:sldId id="295" r:id="rId16"/>
    <p:sldId id="297" r:id="rId17"/>
    <p:sldId id="298" r:id="rId18"/>
    <p:sldId id="299" r:id="rId19"/>
    <p:sldId id="304" r:id="rId20"/>
    <p:sldId id="300" r:id="rId21"/>
    <p:sldId id="301" r:id="rId22"/>
    <p:sldId id="3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BFF23-D895-4191-BF98-426167D446C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DF3AB-356B-4FD6-826D-9FB2D3368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6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0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04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029" y="1685679"/>
            <a:ext cx="105156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28068" y="4799132"/>
            <a:ext cx="691243" cy="0"/>
          </a:xfrm>
          <a:prstGeom prst="line">
            <a:avLst/>
          </a:prstGeom>
          <a:ln w="25400">
            <a:solidFill>
              <a:srgbClr val="C92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721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1106905"/>
            <a:ext cx="11598443" cy="47043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031" y="1685679"/>
            <a:ext cx="8372308" cy="3113457"/>
          </a:xfrm>
        </p:spPr>
        <p:txBody>
          <a:bodyPr anchor="ctr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28068" y="4799132"/>
            <a:ext cx="691243" cy="0"/>
          </a:xfrm>
          <a:prstGeom prst="line">
            <a:avLst/>
          </a:prstGeom>
          <a:ln w="25400">
            <a:solidFill>
              <a:srgbClr val="C92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960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C9252E"/>
              </a:gs>
              <a:gs pos="100000">
                <a:srgbClr val="D4515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3055" y="1872275"/>
            <a:ext cx="8372308" cy="3113457"/>
          </a:xfrm>
        </p:spPr>
        <p:txBody>
          <a:bodyPr anchor="ctr">
            <a:normAutofit/>
          </a:bodyPr>
          <a:lstStyle>
            <a:lvl1pPr algn="ctr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28068" y="4799132"/>
            <a:ext cx="691243" cy="0"/>
          </a:xfrm>
          <a:prstGeom prst="line">
            <a:avLst/>
          </a:prstGeom>
          <a:ln w="25400">
            <a:solidFill>
              <a:srgbClr val="C92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584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626" y="1012829"/>
            <a:ext cx="10960265" cy="132556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867" y="2486026"/>
            <a:ext cx="10956023" cy="324802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7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3379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190">
            <a:extLst>
              <a:ext uri="{FF2B5EF4-FFF2-40B4-BE49-F238E27FC236}">
                <a16:creationId xmlns:a16="http://schemas.microsoft.com/office/drawing/2014/main" id="{F5512CF8-B579-4464-B043-714B6826B230}"/>
              </a:ext>
            </a:extLst>
          </p:cNvPr>
          <p:cNvSpPr/>
          <p:nvPr userDrawn="1"/>
        </p:nvSpPr>
        <p:spPr>
          <a:xfrm flipV="1">
            <a:off x="6526323" y="2556503"/>
            <a:ext cx="0" cy="753269"/>
          </a:xfrm>
          <a:prstGeom prst="line">
            <a:avLst/>
          </a:prstGeom>
          <a:ln w="19050" cap="rnd">
            <a:solidFill>
              <a:srgbClr val="8F9499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1800"/>
          </a:p>
        </p:txBody>
      </p:sp>
      <p:sp>
        <p:nvSpPr>
          <p:cNvPr id="49" name="Shape 190">
            <a:extLst>
              <a:ext uri="{FF2B5EF4-FFF2-40B4-BE49-F238E27FC236}">
                <a16:creationId xmlns:a16="http://schemas.microsoft.com/office/drawing/2014/main" id="{F5512CF8-B579-4464-B043-714B6826B230}"/>
              </a:ext>
            </a:extLst>
          </p:cNvPr>
          <p:cNvSpPr/>
          <p:nvPr userDrawn="1"/>
        </p:nvSpPr>
        <p:spPr>
          <a:xfrm flipV="1">
            <a:off x="6526323" y="3977377"/>
            <a:ext cx="0" cy="753269"/>
          </a:xfrm>
          <a:prstGeom prst="line">
            <a:avLst/>
          </a:prstGeom>
          <a:ln w="19050" cap="rnd">
            <a:solidFill>
              <a:srgbClr val="8F9499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1800"/>
          </a:p>
        </p:txBody>
      </p:sp>
      <p:sp>
        <p:nvSpPr>
          <p:cNvPr id="45" name="AutoShape 2"/>
          <p:cNvSpPr>
            <a:spLocks/>
          </p:cNvSpPr>
          <p:nvPr userDrawn="1"/>
        </p:nvSpPr>
        <p:spPr bwMode="auto">
          <a:xfrm>
            <a:off x="6096000" y="4561794"/>
            <a:ext cx="899765" cy="873778"/>
          </a:xfrm>
          <a:prstGeom prst="ellipse">
            <a:avLst/>
          </a:prstGeom>
          <a:gradFill>
            <a:gsLst>
              <a:gs pos="0">
                <a:srgbClr val="C9252E"/>
              </a:gs>
              <a:gs pos="100000">
                <a:srgbClr val="D45158"/>
              </a:gs>
            </a:gsLst>
            <a:lin ang="0" scaled="0"/>
          </a:gradFill>
          <a:ln>
            <a:noFill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AutoShape 2"/>
          <p:cNvSpPr>
            <a:spLocks/>
          </p:cNvSpPr>
          <p:nvPr userDrawn="1"/>
        </p:nvSpPr>
        <p:spPr bwMode="auto">
          <a:xfrm>
            <a:off x="6096000" y="3140921"/>
            <a:ext cx="899765" cy="873778"/>
          </a:xfrm>
          <a:prstGeom prst="ellipse">
            <a:avLst/>
          </a:prstGeom>
          <a:gradFill>
            <a:gsLst>
              <a:gs pos="0">
                <a:srgbClr val="C9252E"/>
              </a:gs>
              <a:gs pos="100000">
                <a:srgbClr val="D45158"/>
              </a:gs>
            </a:gsLst>
            <a:lin ang="0" scaled="0"/>
          </a:gradFill>
          <a:ln>
            <a:noFill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AutoShape 2"/>
          <p:cNvSpPr>
            <a:spLocks/>
          </p:cNvSpPr>
          <p:nvPr userDrawn="1"/>
        </p:nvSpPr>
        <p:spPr bwMode="auto">
          <a:xfrm>
            <a:off x="6096000" y="1720048"/>
            <a:ext cx="899765" cy="873778"/>
          </a:xfrm>
          <a:prstGeom prst="ellipse">
            <a:avLst/>
          </a:prstGeom>
          <a:gradFill>
            <a:gsLst>
              <a:gs pos="0">
                <a:srgbClr val="C9252E"/>
              </a:gs>
              <a:gs pos="100000">
                <a:srgbClr val="D45158"/>
              </a:gs>
            </a:gsLst>
            <a:lin ang="0" scaled="0"/>
          </a:gradFill>
          <a:ln>
            <a:noFill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0257" y="4029111"/>
            <a:ext cx="691243" cy="0"/>
          </a:xfrm>
          <a:prstGeom prst="line">
            <a:avLst/>
          </a:prstGeom>
          <a:ln w="25400">
            <a:solidFill>
              <a:srgbClr val="C92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11561" y="2653571"/>
            <a:ext cx="3922343" cy="102175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560" y="2290107"/>
            <a:ext cx="3855667" cy="195174"/>
          </a:xfrm>
        </p:spPr>
        <p:txBody>
          <a:bodyPr>
            <a:noAutofit/>
          </a:bodyPr>
          <a:lstStyle>
            <a:lvl1pPr marL="0" indent="0" algn="l">
              <a:buNone/>
              <a:defRPr sz="563" b="1" spc="169"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3928" y="1990085"/>
            <a:ext cx="4317963" cy="74680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7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253930" y="1569969"/>
            <a:ext cx="3017465" cy="318927"/>
          </a:xfrm>
        </p:spPr>
        <p:txBody>
          <a:bodyPr anchor="b">
            <a:normAutofit/>
          </a:bodyPr>
          <a:lstStyle>
            <a:lvl1pPr marL="0" indent="0">
              <a:buNone/>
              <a:defRPr sz="675" b="1" spc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337522" y="2017069"/>
            <a:ext cx="377607" cy="279745"/>
          </a:xfrm>
        </p:spPr>
        <p:txBody>
          <a:bodyPr anchor="b">
            <a:normAutofit/>
          </a:bodyPr>
          <a:lstStyle>
            <a:lvl1pPr marL="0" indent="0">
              <a:buNone/>
              <a:defRPr sz="675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5"/>
          </p:nvPr>
        </p:nvSpPr>
        <p:spPr>
          <a:xfrm>
            <a:off x="7253928" y="3410958"/>
            <a:ext cx="4317963" cy="74680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7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7253930" y="2990846"/>
            <a:ext cx="3017465" cy="318927"/>
          </a:xfrm>
        </p:spPr>
        <p:txBody>
          <a:bodyPr anchor="b">
            <a:normAutofit/>
          </a:bodyPr>
          <a:lstStyle>
            <a:lvl1pPr marL="0" indent="0">
              <a:buNone/>
              <a:defRPr sz="675" b="1" spc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337522" y="3437942"/>
            <a:ext cx="377607" cy="279745"/>
          </a:xfrm>
        </p:spPr>
        <p:txBody>
          <a:bodyPr anchor="b">
            <a:normAutofit/>
          </a:bodyPr>
          <a:lstStyle>
            <a:lvl1pPr marL="0" indent="0">
              <a:buNone/>
              <a:defRPr sz="675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8"/>
          </p:nvPr>
        </p:nvSpPr>
        <p:spPr>
          <a:xfrm>
            <a:off x="7253928" y="4831831"/>
            <a:ext cx="4317963" cy="74680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7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7253930" y="4411719"/>
            <a:ext cx="3017465" cy="318927"/>
          </a:xfrm>
        </p:spPr>
        <p:txBody>
          <a:bodyPr anchor="b">
            <a:normAutofit/>
          </a:bodyPr>
          <a:lstStyle>
            <a:lvl1pPr marL="0" indent="0">
              <a:buNone/>
              <a:defRPr sz="675" b="1" spc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337522" y="4858815"/>
            <a:ext cx="377607" cy="279745"/>
          </a:xfrm>
        </p:spPr>
        <p:txBody>
          <a:bodyPr anchor="b">
            <a:normAutofit/>
          </a:bodyPr>
          <a:lstStyle>
            <a:lvl1pPr marL="0" indent="0">
              <a:buNone/>
              <a:defRPr sz="675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046143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190">
            <a:extLst>
              <a:ext uri="{FF2B5EF4-FFF2-40B4-BE49-F238E27FC236}">
                <a16:creationId xmlns:a16="http://schemas.microsoft.com/office/drawing/2014/main" id="{F5512CF8-B579-4464-B043-714B6826B230}"/>
              </a:ext>
            </a:extLst>
          </p:cNvPr>
          <p:cNvSpPr/>
          <p:nvPr userDrawn="1"/>
        </p:nvSpPr>
        <p:spPr>
          <a:xfrm flipV="1">
            <a:off x="4206044" y="3002396"/>
            <a:ext cx="632968" cy="5471"/>
          </a:xfrm>
          <a:prstGeom prst="line">
            <a:avLst/>
          </a:prstGeom>
          <a:ln w="19050" cap="rnd">
            <a:solidFill>
              <a:srgbClr val="8F9499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1800"/>
          </a:p>
        </p:txBody>
      </p:sp>
      <p:sp>
        <p:nvSpPr>
          <p:cNvPr id="43" name="AutoShape 2"/>
          <p:cNvSpPr>
            <a:spLocks/>
          </p:cNvSpPr>
          <p:nvPr userDrawn="1"/>
        </p:nvSpPr>
        <p:spPr bwMode="auto">
          <a:xfrm>
            <a:off x="1562103" y="1636624"/>
            <a:ext cx="2784215" cy="2703801"/>
          </a:xfrm>
          <a:prstGeom prst="ellipse">
            <a:avLst/>
          </a:prstGeom>
          <a:gradFill>
            <a:gsLst>
              <a:gs pos="0">
                <a:srgbClr val="C9252E"/>
              </a:gs>
              <a:gs pos="100000">
                <a:srgbClr val="D45158"/>
              </a:gs>
            </a:gsLst>
            <a:lin ang="0" scaled="0"/>
          </a:gradFill>
          <a:ln w="28575">
            <a:solidFill>
              <a:srgbClr val="C9252E"/>
            </a:solidFill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1887407" y="2381253"/>
            <a:ext cx="2133600" cy="1228725"/>
          </a:xfrm>
        </p:spPr>
        <p:txBody>
          <a:bodyPr anchor="ctr">
            <a:noAutofit/>
          </a:bodyPr>
          <a:lstStyle>
            <a:lvl1pPr marL="0" indent="0" algn="ctr">
              <a:buNone/>
              <a:defRPr sz="788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dui id </a:t>
            </a:r>
            <a:r>
              <a:rPr lang="en-US" dirty="0" err="1"/>
              <a:t>tincidunt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elementum</a:t>
            </a:r>
            <a:r>
              <a:rPr lang="en-US" dirty="0"/>
              <a:t>, </a:t>
            </a:r>
            <a:r>
              <a:rPr lang="en-US" dirty="0" err="1"/>
              <a:t>metus</a:t>
            </a:r>
            <a:r>
              <a:rPr lang="en-US" dirty="0"/>
              <a:t> dolor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nulla</a:t>
            </a:r>
            <a:endParaRPr lang="en-US" dirty="0"/>
          </a:p>
        </p:txBody>
      </p:sp>
      <p:sp>
        <p:nvSpPr>
          <p:cNvPr id="18" name="AutoShape 2"/>
          <p:cNvSpPr>
            <a:spLocks/>
          </p:cNvSpPr>
          <p:nvPr userDrawn="1"/>
        </p:nvSpPr>
        <p:spPr bwMode="auto">
          <a:xfrm>
            <a:off x="4698743" y="1636624"/>
            <a:ext cx="2784215" cy="2703801"/>
          </a:xfrm>
          <a:prstGeom prst="ellipse">
            <a:avLst/>
          </a:prstGeom>
          <a:gradFill>
            <a:gsLst>
              <a:gs pos="0">
                <a:srgbClr val="C9252E"/>
              </a:gs>
              <a:gs pos="100000">
                <a:srgbClr val="D45158"/>
              </a:gs>
            </a:gsLst>
            <a:lin ang="0" scaled="0"/>
          </a:gradFill>
          <a:ln w="38100">
            <a:solidFill>
              <a:srgbClr val="C9252E"/>
            </a:solidFill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4047" y="2381253"/>
            <a:ext cx="2133600" cy="1228725"/>
          </a:xfrm>
        </p:spPr>
        <p:txBody>
          <a:bodyPr anchor="ctr">
            <a:noAutofit/>
          </a:bodyPr>
          <a:lstStyle>
            <a:lvl1pPr marL="0" indent="0" algn="ctr">
              <a:buNone/>
              <a:defRPr sz="788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dui id </a:t>
            </a:r>
            <a:r>
              <a:rPr lang="en-US" dirty="0" err="1"/>
              <a:t>tincidunt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elementum</a:t>
            </a:r>
            <a:r>
              <a:rPr lang="en-US" dirty="0"/>
              <a:t>, </a:t>
            </a:r>
            <a:r>
              <a:rPr lang="en-US" dirty="0" err="1"/>
              <a:t>metus</a:t>
            </a:r>
            <a:r>
              <a:rPr lang="en-US" dirty="0"/>
              <a:t> dolor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nulla</a:t>
            </a:r>
            <a:endParaRPr lang="en-US" dirty="0"/>
          </a:p>
        </p:txBody>
      </p:sp>
      <p:sp>
        <p:nvSpPr>
          <p:cNvPr id="23" name="AutoShape 2"/>
          <p:cNvSpPr>
            <a:spLocks/>
          </p:cNvSpPr>
          <p:nvPr userDrawn="1"/>
        </p:nvSpPr>
        <p:spPr bwMode="auto">
          <a:xfrm>
            <a:off x="7864161" y="1636624"/>
            <a:ext cx="2784215" cy="2703801"/>
          </a:xfrm>
          <a:prstGeom prst="ellipse">
            <a:avLst/>
          </a:prstGeom>
          <a:gradFill>
            <a:gsLst>
              <a:gs pos="0">
                <a:srgbClr val="C9252E"/>
              </a:gs>
              <a:gs pos="100000">
                <a:srgbClr val="D45158"/>
              </a:gs>
            </a:gsLst>
            <a:lin ang="0" scaled="0"/>
          </a:gradFill>
          <a:ln w="38100">
            <a:solidFill>
              <a:srgbClr val="C9252E"/>
            </a:solidFill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189465" y="2381253"/>
            <a:ext cx="2133600" cy="1228725"/>
          </a:xfrm>
        </p:spPr>
        <p:txBody>
          <a:bodyPr anchor="ctr">
            <a:noAutofit/>
          </a:bodyPr>
          <a:lstStyle>
            <a:lvl1pPr marL="0" indent="0" algn="ctr">
              <a:buNone/>
              <a:defRPr sz="788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dui id </a:t>
            </a:r>
            <a:r>
              <a:rPr lang="en-US" dirty="0" err="1"/>
              <a:t>tincidunt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elementum</a:t>
            </a:r>
            <a:r>
              <a:rPr lang="en-US" dirty="0"/>
              <a:t>, </a:t>
            </a:r>
            <a:r>
              <a:rPr lang="en-US" dirty="0" err="1"/>
              <a:t>metus</a:t>
            </a:r>
            <a:r>
              <a:rPr lang="en-US" dirty="0"/>
              <a:t> dolor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nulla</a:t>
            </a:r>
            <a:endParaRPr lang="en-US" dirty="0"/>
          </a:p>
        </p:txBody>
      </p:sp>
      <p:sp>
        <p:nvSpPr>
          <p:cNvPr id="29" name="Shape 190">
            <a:extLst>
              <a:ext uri="{FF2B5EF4-FFF2-40B4-BE49-F238E27FC236}">
                <a16:creationId xmlns:a16="http://schemas.microsoft.com/office/drawing/2014/main" id="{F5512CF8-B579-4464-B043-714B6826B230}"/>
              </a:ext>
            </a:extLst>
          </p:cNvPr>
          <p:cNvSpPr/>
          <p:nvPr userDrawn="1"/>
        </p:nvSpPr>
        <p:spPr>
          <a:xfrm flipV="1">
            <a:off x="7393844" y="3002396"/>
            <a:ext cx="632968" cy="5471"/>
          </a:xfrm>
          <a:prstGeom prst="line">
            <a:avLst/>
          </a:prstGeom>
          <a:ln w="19050" cap="rnd">
            <a:solidFill>
              <a:srgbClr val="8F9499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32533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190">
            <a:extLst>
              <a:ext uri="{FF2B5EF4-FFF2-40B4-BE49-F238E27FC236}">
                <a16:creationId xmlns:a16="http://schemas.microsoft.com/office/drawing/2014/main" id="{F5512CF8-B579-4464-B043-714B6826B230}"/>
              </a:ext>
            </a:extLst>
          </p:cNvPr>
          <p:cNvSpPr/>
          <p:nvPr userDrawn="1"/>
        </p:nvSpPr>
        <p:spPr>
          <a:xfrm flipV="1">
            <a:off x="4206044" y="4012046"/>
            <a:ext cx="632968" cy="5471"/>
          </a:xfrm>
          <a:prstGeom prst="line">
            <a:avLst/>
          </a:prstGeom>
          <a:ln w="19050" cap="rnd">
            <a:solidFill>
              <a:srgbClr val="8F9499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1800"/>
          </a:p>
        </p:txBody>
      </p:sp>
      <p:sp>
        <p:nvSpPr>
          <p:cNvPr id="43" name="AutoShape 2"/>
          <p:cNvSpPr>
            <a:spLocks/>
          </p:cNvSpPr>
          <p:nvPr userDrawn="1"/>
        </p:nvSpPr>
        <p:spPr bwMode="auto">
          <a:xfrm>
            <a:off x="1562103" y="2646274"/>
            <a:ext cx="2784215" cy="2703801"/>
          </a:xfrm>
          <a:prstGeom prst="ellipse">
            <a:avLst/>
          </a:prstGeom>
          <a:gradFill>
            <a:gsLst>
              <a:gs pos="0">
                <a:srgbClr val="C9252E"/>
              </a:gs>
              <a:gs pos="100000">
                <a:srgbClr val="D45158"/>
              </a:gs>
            </a:gsLst>
            <a:lin ang="0" scaled="0"/>
          </a:gradFill>
          <a:ln w="28575">
            <a:solidFill>
              <a:srgbClr val="C9252E"/>
            </a:solidFill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AutoShape 2"/>
          <p:cNvSpPr>
            <a:spLocks/>
          </p:cNvSpPr>
          <p:nvPr userDrawn="1"/>
        </p:nvSpPr>
        <p:spPr bwMode="auto">
          <a:xfrm>
            <a:off x="4698743" y="2646274"/>
            <a:ext cx="2784215" cy="2703801"/>
          </a:xfrm>
          <a:prstGeom prst="ellipse">
            <a:avLst/>
          </a:prstGeom>
          <a:gradFill>
            <a:gsLst>
              <a:gs pos="0">
                <a:srgbClr val="C9252E"/>
              </a:gs>
              <a:gs pos="100000">
                <a:srgbClr val="D45158"/>
              </a:gs>
            </a:gsLst>
            <a:lin ang="0" scaled="0"/>
          </a:gradFill>
          <a:ln w="38100">
            <a:solidFill>
              <a:srgbClr val="C9252E"/>
            </a:solidFill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AutoShape 2"/>
          <p:cNvSpPr>
            <a:spLocks/>
          </p:cNvSpPr>
          <p:nvPr userDrawn="1"/>
        </p:nvSpPr>
        <p:spPr bwMode="auto">
          <a:xfrm>
            <a:off x="7864161" y="2646274"/>
            <a:ext cx="2784215" cy="2703801"/>
          </a:xfrm>
          <a:prstGeom prst="ellipse">
            <a:avLst/>
          </a:prstGeom>
          <a:gradFill>
            <a:gsLst>
              <a:gs pos="0">
                <a:srgbClr val="C9252E"/>
              </a:gs>
              <a:gs pos="100000">
                <a:srgbClr val="D45158"/>
              </a:gs>
            </a:gsLst>
            <a:lin ang="0" scaled="0"/>
          </a:gradFill>
          <a:ln w="38100">
            <a:solidFill>
              <a:srgbClr val="C9252E"/>
            </a:solidFill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Shape 190">
            <a:extLst>
              <a:ext uri="{FF2B5EF4-FFF2-40B4-BE49-F238E27FC236}">
                <a16:creationId xmlns:a16="http://schemas.microsoft.com/office/drawing/2014/main" id="{F5512CF8-B579-4464-B043-714B6826B230}"/>
              </a:ext>
            </a:extLst>
          </p:cNvPr>
          <p:cNvSpPr/>
          <p:nvPr userDrawn="1"/>
        </p:nvSpPr>
        <p:spPr>
          <a:xfrm flipV="1">
            <a:off x="7393844" y="4012046"/>
            <a:ext cx="632968" cy="5471"/>
          </a:xfrm>
          <a:prstGeom prst="line">
            <a:avLst/>
          </a:prstGeom>
          <a:ln w="19050" cap="rnd">
            <a:solidFill>
              <a:srgbClr val="8F9499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180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2154474" y="3433528"/>
            <a:ext cx="1599471" cy="115702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/>
          </p:nvPr>
        </p:nvSpPr>
        <p:spPr>
          <a:xfrm>
            <a:off x="5316695" y="3433528"/>
            <a:ext cx="1599471" cy="115702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idx="15"/>
          </p:nvPr>
        </p:nvSpPr>
        <p:spPr>
          <a:xfrm>
            <a:off x="8504495" y="3433528"/>
            <a:ext cx="1599471" cy="115702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1231394" y="1275056"/>
            <a:ext cx="10340497" cy="604699"/>
          </a:xfrm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3808" y="911588"/>
            <a:ext cx="3855667" cy="195174"/>
          </a:xfrm>
        </p:spPr>
        <p:txBody>
          <a:bodyPr>
            <a:noAutofit/>
          </a:bodyPr>
          <a:lstStyle>
            <a:lvl1pPr marL="0" indent="0" algn="ctr">
              <a:buNone/>
              <a:defRPr sz="563" b="1" spc="169"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21575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2"/>
          <p:cNvSpPr>
            <a:spLocks/>
          </p:cNvSpPr>
          <p:nvPr userDrawn="1"/>
        </p:nvSpPr>
        <p:spPr bwMode="auto">
          <a:xfrm>
            <a:off x="6073547" y="4430773"/>
            <a:ext cx="899765" cy="873778"/>
          </a:xfrm>
          <a:prstGeom prst="ellipse">
            <a:avLst/>
          </a:prstGeom>
          <a:gradFill>
            <a:gsLst>
              <a:gs pos="0">
                <a:srgbClr val="C9252E"/>
              </a:gs>
              <a:gs pos="100000">
                <a:srgbClr val="D45158"/>
              </a:gs>
            </a:gsLst>
            <a:lin ang="0" scaled="0"/>
          </a:gradFill>
          <a:ln>
            <a:noFill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AutoShape 2"/>
          <p:cNvSpPr>
            <a:spLocks/>
          </p:cNvSpPr>
          <p:nvPr userDrawn="1"/>
        </p:nvSpPr>
        <p:spPr bwMode="auto">
          <a:xfrm>
            <a:off x="6078987" y="3009900"/>
            <a:ext cx="899765" cy="873778"/>
          </a:xfrm>
          <a:prstGeom prst="ellipse">
            <a:avLst/>
          </a:prstGeom>
          <a:gradFill>
            <a:gsLst>
              <a:gs pos="0">
                <a:srgbClr val="C9252E"/>
              </a:gs>
              <a:gs pos="100000">
                <a:srgbClr val="D45158"/>
              </a:gs>
            </a:gsLst>
            <a:lin ang="0" scaled="0"/>
          </a:gradFill>
          <a:ln>
            <a:noFill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AutoShape 2"/>
          <p:cNvSpPr>
            <a:spLocks/>
          </p:cNvSpPr>
          <p:nvPr userDrawn="1"/>
        </p:nvSpPr>
        <p:spPr bwMode="auto">
          <a:xfrm>
            <a:off x="600552" y="4430773"/>
            <a:ext cx="899765" cy="873778"/>
          </a:xfrm>
          <a:prstGeom prst="ellipse">
            <a:avLst/>
          </a:prstGeom>
          <a:gradFill>
            <a:gsLst>
              <a:gs pos="0">
                <a:srgbClr val="C9252E"/>
              </a:gs>
              <a:gs pos="100000">
                <a:srgbClr val="D45158"/>
              </a:gs>
            </a:gsLst>
            <a:lin ang="0" scaled="0"/>
          </a:gradFill>
          <a:ln>
            <a:noFill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7625" y="2066961"/>
            <a:ext cx="691243" cy="0"/>
          </a:xfrm>
          <a:prstGeom prst="line">
            <a:avLst/>
          </a:prstGeom>
          <a:ln w="25400">
            <a:solidFill>
              <a:srgbClr val="C92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2"/>
          <p:cNvSpPr>
            <a:spLocks/>
          </p:cNvSpPr>
          <p:nvPr userDrawn="1"/>
        </p:nvSpPr>
        <p:spPr bwMode="auto">
          <a:xfrm>
            <a:off x="605991" y="3009900"/>
            <a:ext cx="899765" cy="873778"/>
          </a:xfrm>
          <a:prstGeom prst="ellipse">
            <a:avLst/>
          </a:prstGeom>
          <a:gradFill>
            <a:gsLst>
              <a:gs pos="0">
                <a:srgbClr val="C9252E"/>
              </a:gs>
              <a:gs pos="100000">
                <a:srgbClr val="D45158"/>
              </a:gs>
            </a:gsLst>
            <a:lin ang="0" scaled="0"/>
          </a:gradFill>
          <a:ln>
            <a:noFill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8040" y="3258556"/>
            <a:ext cx="4136987" cy="74680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73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778041" y="2838446"/>
            <a:ext cx="3017465" cy="318927"/>
          </a:xfrm>
        </p:spPr>
        <p:txBody>
          <a:bodyPr anchor="b">
            <a:normAutofit/>
          </a:bodyPr>
          <a:lstStyle>
            <a:lvl1pPr marL="0" indent="0">
              <a:buNone/>
              <a:defRPr sz="675" b="1" spc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861633" y="3285542"/>
            <a:ext cx="377607" cy="279745"/>
          </a:xfrm>
        </p:spPr>
        <p:txBody>
          <a:bodyPr anchor="b">
            <a:normAutofit/>
          </a:bodyPr>
          <a:lstStyle>
            <a:lvl1pPr marL="0" indent="0">
              <a:buNone/>
              <a:defRPr sz="675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5"/>
          </p:nvPr>
        </p:nvSpPr>
        <p:spPr>
          <a:xfrm>
            <a:off x="7253929" y="3258556"/>
            <a:ext cx="4136987" cy="74680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73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7253930" y="2838446"/>
            <a:ext cx="3017465" cy="318927"/>
          </a:xfrm>
        </p:spPr>
        <p:txBody>
          <a:bodyPr anchor="b">
            <a:normAutofit/>
          </a:bodyPr>
          <a:lstStyle>
            <a:lvl1pPr marL="0" indent="0">
              <a:buNone/>
              <a:defRPr sz="675" b="1" spc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337522" y="3285542"/>
            <a:ext cx="377607" cy="279745"/>
          </a:xfrm>
        </p:spPr>
        <p:txBody>
          <a:bodyPr anchor="b">
            <a:normAutofit/>
          </a:bodyPr>
          <a:lstStyle>
            <a:lvl1pPr marL="0" indent="0">
              <a:buNone/>
              <a:defRPr sz="675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8"/>
          </p:nvPr>
        </p:nvSpPr>
        <p:spPr>
          <a:xfrm>
            <a:off x="7253929" y="4679431"/>
            <a:ext cx="4136987" cy="74680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73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7253930" y="4259319"/>
            <a:ext cx="3017465" cy="318927"/>
          </a:xfrm>
        </p:spPr>
        <p:txBody>
          <a:bodyPr anchor="b">
            <a:normAutofit/>
          </a:bodyPr>
          <a:lstStyle>
            <a:lvl1pPr marL="0" indent="0">
              <a:buNone/>
              <a:defRPr sz="675" b="1" spc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337522" y="4706415"/>
            <a:ext cx="377607" cy="279745"/>
          </a:xfrm>
        </p:spPr>
        <p:txBody>
          <a:bodyPr anchor="b">
            <a:normAutofit/>
          </a:bodyPr>
          <a:lstStyle>
            <a:lvl1pPr marL="0" indent="0">
              <a:buNone/>
              <a:defRPr sz="675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1"/>
          </p:nvPr>
        </p:nvSpPr>
        <p:spPr>
          <a:xfrm>
            <a:off x="1778040" y="4679431"/>
            <a:ext cx="4136987" cy="74680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73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1778041" y="4259319"/>
            <a:ext cx="3017465" cy="318927"/>
          </a:xfrm>
        </p:spPr>
        <p:txBody>
          <a:bodyPr anchor="b">
            <a:normAutofit/>
          </a:bodyPr>
          <a:lstStyle>
            <a:lvl1pPr marL="0" indent="0">
              <a:buNone/>
              <a:defRPr sz="675" b="1" spc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861633" y="4706415"/>
            <a:ext cx="377607" cy="279745"/>
          </a:xfrm>
        </p:spPr>
        <p:txBody>
          <a:bodyPr anchor="b">
            <a:normAutofit/>
          </a:bodyPr>
          <a:lstStyle>
            <a:lvl1pPr marL="0" indent="0">
              <a:buNone/>
              <a:defRPr sz="675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5364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725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11561" y="2653571"/>
            <a:ext cx="3922343" cy="102175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560" y="2290107"/>
            <a:ext cx="3855667" cy="195174"/>
          </a:xfrm>
        </p:spPr>
        <p:txBody>
          <a:bodyPr>
            <a:noAutofit/>
          </a:bodyPr>
          <a:lstStyle>
            <a:lvl1pPr marL="0" indent="0" algn="l">
              <a:buNone/>
              <a:defRPr sz="563" b="1" spc="169"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2" y="1019177"/>
            <a:ext cx="5475889" cy="484822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7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22266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671681" y="1717617"/>
            <a:ext cx="691243" cy="0"/>
          </a:xfrm>
          <a:prstGeom prst="line">
            <a:avLst/>
          </a:prstGeom>
          <a:ln w="25400">
            <a:solidFill>
              <a:srgbClr val="C92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516308" y="1208852"/>
            <a:ext cx="10629901" cy="33419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6309" y="839111"/>
            <a:ext cx="3855667" cy="195174"/>
          </a:xfrm>
        </p:spPr>
        <p:txBody>
          <a:bodyPr>
            <a:noAutofit/>
          </a:bodyPr>
          <a:lstStyle>
            <a:lvl1pPr marL="0" indent="0" algn="l">
              <a:buNone/>
              <a:defRPr sz="563" b="1" spc="169"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7927" y="2028827"/>
            <a:ext cx="5297860" cy="414337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7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0"/>
          </p:nvPr>
        </p:nvSpPr>
        <p:spPr>
          <a:xfrm>
            <a:off x="627679" y="2028827"/>
            <a:ext cx="5297860" cy="414337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7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0526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16036" y="1508984"/>
            <a:ext cx="4725987" cy="343883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6036" y="1157547"/>
            <a:ext cx="3855667" cy="195174"/>
          </a:xfrm>
        </p:spPr>
        <p:txBody>
          <a:bodyPr>
            <a:noAutofit/>
          </a:bodyPr>
          <a:lstStyle>
            <a:lvl1pPr marL="0" indent="0" algn="l">
              <a:buNone/>
              <a:defRPr sz="563" b="1" spc="169"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/>
          </p:nvPr>
        </p:nvSpPr>
        <p:spPr>
          <a:xfrm>
            <a:off x="616037" y="2177719"/>
            <a:ext cx="5291471" cy="395838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7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>
            <a:off x="6335113" y="1157547"/>
            <a:ext cx="5263331" cy="4978558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99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>
            <a:off x="619125" y="695325"/>
            <a:ext cx="10963275" cy="5467350"/>
          </a:xfrm>
        </p:spPr>
        <p:txBody>
          <a:bodyPr/>
          <a:lstStyle>
            <a:lvl1pPr marL="0" indent="0" algn="ctr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095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13"/>
          <p:cNvSpPr/>
          <p:nvPr userDrawn="1"/>
        </p:nvSpPr>
        <p:spPr>
          <a:xfrm>
            <a:off x="4143063" y="1576298"/>
            <a:ext cx="1904600" cy="1906548"/>
          </a:xfrm>
          <a:custGeom>
            <a:avLst/>
            <a:gdLst>
              <a:gd name="connsiteX0" fmla="*/ 2237582 w 2237582"/>
              <a:gd name="connsiteY0" fmla="*/ 0 h 2239871"/>
              <a:gd name="connsiteX1" fmla="*/ 2237582 w 2237582"/>
              <a:gd name="connsiteY1" fmla="*/ 931290 h 2239871"/>
              <a:gd name="connsiteX2" fmla="*/ 2237578 w 2237582"/>
              <a:gd name="connsiteY2" fmla="*/ 931290 h 2239871"/>
              <a:gd name="connsiteX3" fmla="*/ 931292 w 2237582"/>
              <a:gd name="connsiteY3" fmla="*/ 2237576 h 2239871"/>
              <a:gd name="connsiteX4" fmla="*/ 931360 w 2237582"/>
              <a:gd name="connsiteY4" fmla="*/ 2238918 h 2239871"/>
              <a:gd name="connsiteX5" fmla="*/ 1 w 2237582"/>
              <a:gd name="connsiteY5" fmla="*/ 2239871 h 2239871"/>
              <a:gd name="connsiteX6" fmla="*/ 654563 w 2237582"/>
              <a:gd name="connsiteY6" fmla="*/ 656182 h 2239871"/>
              <a:gd name="connsiteX7" fmla="*/ 2237582 w 2237582"/>
              <a:gd name="connsiteY7" fmla="*/ 0 h 223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7582" h="2239871">
                <a:moveTo>
                  <a:pt x="2237582" y="0"/>
                </a:moveTo>
                <a:lnTo>
                  <a:pt x="2237582" y="931290"/>
                </a:lnTo>
                <a:lnTo>
                  <a:pt x="2237578" y="931290"/>
                </a:lnTo>
                <a:cubicBezTo>
                  <a:pt x="1516136" y="931290"/>
                  <a:pt x="931292" y="1516134"/>
                  <a:pt x="931292" y="2237576"/>
                </a:cubicBezTo>
                <a:lnTo>
                  <a:pt x="931360" y="2238918"/>
                </a:lnTo>
                <a:lnTo>
                  <a:pt x="1" y="2239871"/>
                </a:lnTo>
                <a:cubicBezTo>
                  <a:pt x="-607" y="1646031"/>
                  <a:pt x="234869" y="1076305"/>
                  <a:pt x="654563" y="656182"/>
                </a:cubicBezTo>
                <a:cubicBezTo>
                  <a:pt x="1074257" y="236059"/>
                  <a:pt x="1643741" y="0"/>
                  <a:pt x="2237582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tx1"/>
              </a:solidFill>
            </a:endParaRPr>
          </a:p>
        </p:txBody>
      </p:sp>
      <p:sp>
        <p:nvSpPr>
          <p:cNvPr id="4" name="Freeform: Shape 17"/>
          <p:cNvSpPr/>
          <p:nvPr userDrawn="1"/>
        </p:nvSpPr>
        <p:spPr>
          <a:xfrm rot="16200000">
            <a:off x="4144038" y="3479921"/>
            <a:ext cx="1904599" cy="1906548"/>
          </a:xfrm>
          <a:custGeom>
            <a:avLst/>
            <a:gdLst>
              <a:gd name="connsiteX0" fmla="*/ 2237582 w 2237582"/>
              <a:gd name="connsiteY0" fmla="*/ 0 h 2239871"/>
              <a:gd name="connsiteX1" fmla="*/ 2237582 w 2237582"/>
              <a:gd name="connsiteY1" fmla="*/ 931294 h 2239871"/>
              <a:gd name="connsiteX2" fmla="*/ 2104024 w 2237582"/>
              <a:gd name="connsiteY2" fmla="*/ 938038 h 2239871"/>
              <a:gd name="connsiteX3" fmla="*/ 931298 w 2237582"/>
              <a:gd name="connsiteY3" fmla="*/ 2237580 h 2239871"/>
              <a:gd name="connsiteX4" fmla="*/ 931366 w 2237582"/>
              <a:gd name="connsiteY4" fmla="*/ 2238918 h 2239871"/>
              <a:gd name="connsiteX5" fmla="*/ 1 w 2237582"/>
              <a:gd name="connsiteY5" fmla="*/ 2239871 h 2239871"/>
              <a:gd name="connsiteX6" fmla="*/ 654563 w 2237582"/>
              <a:gd name="connsiteY6" fmla="*/ 656182 h 2239871"/>
              <a:gd name="connsiteX7" fmla="*/ 2237582 w 2237582"/>
              <a:gd name="connsiteY7" fmla="*/ 0 h 223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7582" h="2239871">
                <a:moveTo>
                  <a:pt x="2237582" y="0"/>
                </a:moveTo>
                <a:lnTo>
                  <a:pt x="2237582" y="931294"/>
                </a:lnTo>
                <a:lnTo>
                  <a:pt x="2104024" y="938038"/>
                </a:lnTo>
                <a:cubicBezTo>
                  <a:pt x="1445321" y="1004933"/>
                  <a:pt x="931298" y="1561228"/>
                  <a:pt x="931298" y="2237580"/>
                </a:cubicBezTo>
                <a:lnTo>
                  <a:pt x="931366" y="2238918"/>
                </a:lnTo>
                <a:lnTo>
                  <a:pt x="1" y="2239871"/>
                </a:lnTo>
                <a:cubicBezTo>
                  <a:pt x="-607" y="1646031"/>
                  <a:pt x="234869" y="1076305"/>
                  <a:pt x="654563" y="656182"/>
                </a:cubicBezTo>
                <a:cubicBezTo>
                  <a:pt x="1074257" y="236059"/>
                  <a:pt x="1643741" y="0"/>
                  <a:pt x="2237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tx1"/>
              </a:solidFill>
            </a:endParaRPr>
          </a:p>
        </p:txBody>
      </p:sp>
      <p:sp>
        <p:nvSpPr>
          <p:cNvPr id="5" name="Freeform: Shape 14"/>
          <p:cNvSpPr/>
          <p:nvPr userDrawn="1"/>
        </p:nvSpPr>
        <p:spPr>
          <a:xfrm flipH="1">
            <a:off x="6047659" y="1576296"/>
            <a:ext cx="1904600" cy="1906548"/>
          </a:xfrm>
          <a:custGeom>
            <a:avLst/>
            <a:gdLst>
              <a:gd name="connsiteX0" fmla="*/ 2237582 w 2237582"/>
              <a:gd name="connsiteY0" fmla="*/ 0 h 2239871"/>
              <a:gd name="connsiteX1" fmla="*/ 654563 w 2237582"/>
              <a:gd name="connsiteY1" fmla="*/ 656182 h 2239871"/>
              <a:gd name="connsiteX2" fmla="*/ 1 w 2237582"/>
              <a:gd name="connsiteY2" fmla="*/ 2239871 h 2239871"/>
              <a:gd name="connsiteX3" fmla="*/ 931364 w 2237582"/>
              <a:gd name="connsiteY3" fmla="*/ 2238918 h 2239871"/>
              <a:gd name="connsiteX4" fmla="*/ 931296 w 2237582"/>
              <a:gd name="connsiteY4" fmla="*/ 2237579 h 2239871"/>
              <a:gd name="connsiteX5" fmla="*/ 2104022 w 2237582"/>
              <a:gd name="connsiteY5" fmla="*/ 938037 h 2239871"/>
              <a:gd name="connsiteX6" fmla="*/ 2237582 w 2237582"/>
              <a:gd name="connsiteY6" fmla="*/ 931293 h 223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7582" h="2239871">
                <a:moveTo>
                  <a:pt x="2237582" y="0"/>
                </a:moveTo>
                <a:cubicBezTo>
                  <a:pt x="1643741" y="0"/>
                  <a:pt x="1074257" y="236059"/>
                  <a:pt x="654563" y="656182"/>
                </a:cubicBezTo>
                <a:cubicBezTo>
                  <a:pt x="234869" y="1076305"/>
                  <a:pt x="-607" y="1646031"/>
                  <a:pt x="1" y="2239871"/>
                </a:cubicBezTo>
                <a:lnTo>
                  <a:pt x="931364" y="2238918"/>
                </a:lnTo>
                <a:lnTo>
                  <a:pt x="931296" y="2237579"/>
                </a:lnTo>
                <a:cubicBezTo>
                  <a:pt x="931296" y="1561227"/>
                  <a:pt x="1445319" y="1004932"/>
                  <a:pt x="2104022" y="938037"/>
                </a:cubicBezTo>
                <a:lnTo>
                  <a:pt x="2237582" y="931293"/>
                </a:lnTo>
                <a:close/>
              </a:path>
            </a:pathLst>
          </a:custGeom>
          <a:solidFill>
            <a:srgbClr val="C9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tx1"/>
              </a:solidFill>
            </a:endParaRPr>
          </a:p>
        </p:txBody>
      </p:sp>
      <p:sp>
        <p:nvSpPr>
          <p:cNvPr id="6" name="Freeform: Shape 16"/>
          <p:cNvSpPr/>
          <p:nvPr userDrawn="1"/>
        </p:nvSpPr>
        <p:spPr>
          <a:xfrm rot="5400000" flipH="1">
            <a:off x="6046687" y="3479919"/>
            <a:ext cx="1904600" cy="1906548"/>
          </a:xfrm>
          <a:custGeom>
            <a:avLst/>
            <a:gdLst>
              <a:gd name="connsiteX0" fmla="*/ 2237582 w 2237582"/>
              <a:gd name="connsiteY0" fmla="*/ 0 h 2239871"/>
              <a:gd name="connsiteX1" fmla="*/ 654563 w 2237582"/>
              <a:gd name="connsiteY1" fmla="*/ 656182 h 2239871"/>
              <a:gd name="connsiteX2" fmla="*/ 1 w 2237582"/>
              <a:gd name="connsiteY2" fmla="*/ 2239871 h 2239871"/>
              <a:gd name="connsiteX3" fmla="*/ 931363 w 2237582"/>
              <a:gd name="connsiteY3" fmla="*/ 2238918 h 2239871"/>
              <a:gd name="connsiteX4" fmla="*/ 931295 w 2237582"/>
              <a:gd name="connsiteY4" fmla="*/ 2237582 h 2239871"/>
              <a:gd name="connsiteX5" fmla="*/ 2237581 w 2237582"/>
              <a:gd name="connsiteY5" fmla="*/ 931296 h 2239871"/>
              <a:gd name="connsiteX6" fmla="*/ 2237581 w 2237582"/>
              <a:gd name="connsiteY6" fmla="*/ 931296 h 223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7582" h="2239871">
                <a:moveTo>
                  <a:pt x="2237582" y="0"/>
                </a:moveTo>
                <a:cubicBezTo>
                  <a:pt x="1643741" y="0"/>
                  <a:pt x="1074257" y="236059"/>
                  <a:pt x="654563" y="656182"/>
                </a:cubicBezTo>
                <a:cubicBezTo>
                  <a:pt x="234869" y="1076305"/>
                  <a:pt x="-607" y="1646031"/>
                  <a:pt x="1" y="2239871"/>
                </a:cubicBezTo>
                <a:lnTo>
                  <a:pt x="931363" y="2238918"/>
                </a:lnTo>
                <a:lnTo>
                  <a:pt x="931295" y="2237582"/>
                </a:lnTo>
                <a:cubicBezTo>
                  <a:pt x="931295" y="1516140"/>
                  <a:pt x="1516139" y="931296"/>
                  <a:pt x="2237581" y="931296"/>
                </a:cubicBezTo>
                <a:lnTo>
                  <a:pt x="2237581" y="931296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tx1"/>
              </a:solidFill>
            </a:endParaRPr>
          </a:p>
        </p:txBody>
      </p:sp>
      <p:sp>
        <p:nvSpPr>
          <p:cNvPr id="8" name="Arrow: Chevron 31"/>
          <p:cNvSpPr/>
          <p:nvPr userDrawn="1"/>
        </p:nvSpPr>
        <p:spPr>
          <a:xfrm rot="19897120">
            <a:off x="5220880" y="1311088"/>
            <a:ext cx="1187877" cy="1140660"/>
          </a:xfrm>
          <a:prstGeom prst="chevron">
            <a:avLst>
              <a:gd name="adj" fmla="val 57006"/>
            </a:avLst>
          </a:prstGeom>
          <a:solidFill>
            <a:srgbClr val="C9252E"/>
          </a:solidFill>
          <a:ln>
            <a:noFill/>
          </a:ln>
          <a:effectLst>
            <a:outerShdw blurRad="609600" dist="304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tx1"/>
              </a:solidFill>
            </a:endParaRPr>
          </a:p>
        </p:txBody>
      </p:sp>
      <p:sp>
        <p:nvSpPr>
          <p:cNvPr id="9" name="Arrow: Chevron 32"/>
          <p:cNvSpPr/>
          <p:nvPr userDrawn="1"/>
        </p:nvSpPr>
        <p:spPr>
          <a:xfrm rot="3981007">
            <a:off x="7073057" y="2764511"/>
            <a:ext cx="1187878" cy="1140660"/>
          </a:xfrm>
          <a:prstGeom prst="chevron">
            <a:avLst>
              <a:gd name="adj" fmla="val 57006"/>
            </a:avLst>
          </a:prstGeom>
          <a:solidFill>
            <a:srgbClr val="C9252E"/>
          </a:solidFill>
          <a:ln>
            <a:noFill/>
          </a:ln>
          <a:effectLst>
            <a:outerShdw blurRad="444500" dist="114300" dir="16200000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tx1"/>
              </a:solidFill>
            </a:endParaRPr>
          </a:p>
        </p:txBody>
      </p:sp>
      <p:sp>
        <p:nvSpPr>
          <p:cNvPr id="10" name="Arrow: Chevron 33"/>
          <p:cNvSpPr/>
          <p:nvPr userDrawn="1"/>
        </p:nvSpPr>
        <p:spPr>
          <a:xfrm rot="9415529">
            <a:off x="5528728" y="4521488"/>
            <a:ext cx="1187877" cy="1140660"/>
          </a:xfrm>
          <a:prstGeom prst="chevron">
            <a:avLst>
              <a:gd name="adj" fmla="val 57006"/>
            </a:avLst>
          </a:prstGeom>
          <a:solidFill>
            <a:srgbClr val="C9252E"/>
          </a:solidFill>
          <a:ln>
            <a:noFill/>
          </a:ln>
          <a:effectLst>
            <a:outerShdw blurRad="520700" dist="2286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tx1"/>
              </a:solidFill>
            </a:endParaRPr>
          </a:p>
        </p:txBody>
      </p:sp>
      <p:sp>
        <p:nvSpPr>
          <p:cNvPr id="11" name="Arrow: Chevron 34"/>
          <p:cNvSpPr/>
          <p:nvPr userDrawn="1"/>
        </p:nvSpPr>
        <p:spPr>
          <a:xfrm rot="14625007">
            <a:off x="3854868" y="3031300"/>
            <a:ext cx="1187878" cy="1140660"/>
          </a:xfrm>
          <a:prstGeom prst="chevron">
            <a:avLst>
              <a:gd name="adj" fmla="val 57006"/>
            </a:avLst>
          </a:prstGeom>
          <a:solidFill>
            <a:schemeClr val="accent2"/>
          </a:solidFill>
          <a:ln>
            <a:noFill/>
          </a:ln>
          <a:effectLst>
            <a:outerShdw blurRad="571500" dist="190500" dir="2700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tx1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736967" y="2182639"/>
            <a:ext cx="377607" cy="279745"/>
          </a:xfrm>
        </p:spPr>
        <p:txBody>
          <a:bodyPr anchor="b">
            <a:normAutofit/>
          </a:bodyPr>
          <a:lstStyle>
            <a:lvl1pPr marL="0" indent="0">
              <a:buNone/>
              <a:defRPr sz="675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768118" y="2385777"/>
            <a:ext cx="377607" cy="279745"/>
          </a:xfrm>
        </p:spPr>
        <p:txBody>
          <a:bodyPr anchor="b">
            <a:normAutofit/>
          </a:bodyPr>
          <a:lstStyle>
            <a:lvl1pPr marL="0" indent="0">
              <a:buNone/>
              <a:defRPr sz="675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4817417" y="4400618"/>
            <a:ext cx="377607" cy="279745"/>
          </a:xfrm>
        </p:spPr>
        <p:txBody>
          <a:bodyPr anchor="b">
            <a:normAutofit/>
          </a:bodyPr>
          <a:lstStyle>
            <a:lvl1pPr marL="0" indent="0">
              <a:buNone/>
              <a:defRPr sz="675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975618" y="4351089"/>
            <a:ext cx="377607" cy="279745"/>
          </a:xfrm>
        </p:spPr>
        <p:txBody>
          <a:bodyPr anchor="b">
            <a:normAutofit/>
          </a:bodyPr>
          <a:lstStyle>
            <a:lvl1pPr marL="0" indent="0">
              <a:buNone/>
              <a:defRPr sz="675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3133" y="1873686"/>
            <a:ext cx="3314288" cy="74680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73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93135" y="1453574"/>
            <a:ext cx="2417399" cy="318927"/>
          </a:xfrm>
        </p:spPr>
        <p:txBody>
          <a:bodyPr anchor="b">
            <a:normAutofit/>
          </a:bodyPr>
          <a:lstStyle>
            <a:lvl1pPr marL="0" indent="0">
              <a:buNone/>
              <a:defRPr sz="675" b="1" spc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1"/>
          </p:nvPr>
        </p:nvSpPr>
        <p:spPr>
          <a:xfrm>
            <a:off x="593133" y="5102496"/>
            <a:ext cx="3314288" cy="74680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73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93135" y="4682384"/>
            <a:ext cx="2417399" cy="318927"/>
          </a:xfrm>
        </p:spPr>
        <p:txBody>
          <a:bodyPr anchor="b">
            <a:normAutofit/>
          </a:bodyPr>
          <a:lstStyle>
            <a:lvl1pPr marL="0" indent="0">
              <a:buNone/>
              <a:defRPr sz="675" b="1" spc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3"/>
          </p:nvPr>
        </p:nvSpPr>
        <p:spPr>
          <a:xfrm>
            <a:off x="8248463" y="1873686"/>
            <a:ext cx="3314288" cy="74680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73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8248463" y="1453574"/>
            <a:ext cx="2417399" cy="318927"/>
          </a:xfrm>
        </p:spPr>
        <p:txBody>
          <a:bodyPr anchor="b">
            <a:normAutofit/>
          </a:bodyPr>
          <a:lstStyle>
            <a:lvl1pPr marL="0" indent="0">
              <a:buNone/>
              <a:defRPr sz="675" b="1" spc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5"/>
          </p:nvPr>
        </p:nvSpPr>
        <p:spPr>
          <a:xfrm>
            <a:off x="8248463" y="5102496"/>
            <a:ext cx="3314288" cy="74680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73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8248463" y="4682384"/>
            <a:ext cx="2417399" cy="318927"/>
          </a:xfrm>
        </p:spPr>
        <p:txBody>
          <a:bodyPr anchor="b">
            <a:normAutofit/>
          </a:bodyPr>
          <a:lstStyle>
            <a:lvl1pPr marL="0" indent="0">
              <a:buNone/>
              <a:defRPr sz="675" b="1" spc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8539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13"/>
          <p:cNvSpPr/>
          <p:nvPr userDrawn="1"/>
        </p:nvSpPr>
        <p:spPr>
          <a:xfrm>
            <a:off x="4143063" y="2191039"/>
            <a:ext cx="1904600" cy="1906548"/>
          </a:xfrm>
          <a:custGeom>
            <a:avLst/>
            <a:gdLst>
              <a:gd name="connsiteX0" fmla="*/ 2237582 w 2237582"/>
              <a:gd name="connsiteY0" fmla="*/ 0 h 2239871"/>
              <a:gd name="connsiteX1" fmla="*/ 2237582 w 2237582"/>
              <a:gd name="connsiteY1" fmla="*/ 931290 h 2239871"/>
              <a:gd name="connsiteX2" fmla="*/ 2237578 w 2237582"/>
              <a:gd name="connsiteY2" fmla="*/ 931290 h 2239871"/>
              <a:gd name="connsiteX3" fmla="*/ 931292 w 2237582"/>
              <a:gd name="connsiteY3" fmla="*/ 2237576 h 2239871"/>
              <a:gd name="connsiteX4" fmla="*/ 931360 w 2237582"/>
              <a:gd name="connsiteY4" fmla="*/ 2238918 h 2239871"/>
              <a:gd name="connsiteX5" fmla="*/ 1 w 2237582"/>
              <a:gd name="connsiteY5" fmla="*/ 2239871 h 2239871"/>
              <a:gd name="connsiteX6" fmla="*/ 654563 w 2237582"/>
              <a:gd name="connsiteY6" fmla="*/ 656182 h 2239871"/>
              <a:gd name="connsiteX7" fmla="*/ 2237582 w 2237582"/>
              <a:gd name="connsiteY7" fmla="*/ 0 h 223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7582" h="2239871">
                <a:moveTo>
                  <a:pt x="2237582" y="0"/>
                </a:moveTo>
                <a:lnTo>
                  <a:pt x="2237582" y="931290"/>
                </a:lnTo>
                <a:lnTo>
                  <a:pt x="2237578" y="931290"/>
                </a:lnTo>
                <a:cubicBezTo>
                  <a:pt x="1516136" y="931290"/>
                  <a:pt x="931292" y="1516134"/>
                  <a:pt x="931292" y="2237576"/>
                </a:cubicBezTo>
                <a:lnTo>
                  <a:pt x="931360" y="2238918"/>
                </a:lnTo>
                <a:lnTo>
                  <a:pt x="1" y="2239871"/>
                </a:lnTo>
                <a:cubicBezTo>
                  <a:pt x="-607" y="1646031"/>
                  <a:pt x="234869" y="1076305"/>
                  <a:pt x="654563" y="656182"/>
                </a:cubicBezTo>
                <a:cubicBezTo>
                  <a:pt x="1074257" y="236059"/>
                  <a:pt x="1643741" y="0"/>
                  <a:pt x="2237582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tx1"/>
              </a:solidFill>
            </a:endParaRPr>
          </a:p>
        </p:txBody>
      </p:sp>
      <p:sp>
        <p:nvSpPr>
          <p:cNvPr id="4" name="Freeform: Shape 17"/>
          <p:cNvSpPr/>
          <p:nvPr userDrawn="1"/>
        </p:nvSpPr>
        <p:spPr>
          <a:xfrm rot="16200000">
            <a:off x="4144038" y="4094662"/>
            <a:ext cx="1904599" cy="1906548"/>
          </a:xfrm>
          <a:custGeom>
            <a:avLst/>
            <a:gdLst>
              <a:gd name="connsiteX0" fmla="*/ 2237582 w 2237582"/>
              <a:gd name="connsiteY0" fmla="*/ 0 h 2239871"/>
              <a:gd name="connsiteX1" fmla="*/ 2237582 w 2237582"/>
              <a:gd name="connsiteY1" fmla="*/ 931294 h 2239871"/>
              <a:gd name="connsiteX2" fmla="*/ 2104024 w 2237582"/>
              <a:gd name="connsiteY2" fmla="*/ 938038 h 2239871"/>
              <a:gd name="connsiteX3" fmla="*/ 931298 w 2237582"/>
              <a:gd name="connsiteY3" fmla="*/ 2237580 h 2239871"/>
              <a:gd name="connsiteX4" fmla="*/ 931366 w 2237582"/>
              <a:gd name="connsiteY4" fmla="*/ 2238918 h 2239871"/>
              <a:gd name="connsiteX5" fmla="*/ 1 w 2237582"/>
              <a:gd name="connsiteY5" fmla="*/ 2239871 h 2239871"/>
              <a:gd name="connsiteX6" fmla="*/ 654563 w 2237582"/>
              <a:gd name="connsiteY6" fmla="*/ 656182 h 2239871"/>
              <a:gd name="connsiteX7" fmla="*/ 2237582 w 2237582"/>
              <a:gd name="connsiteY7" fmla="*/ 0 h 223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7582" h="2239871">
                <a:moveTo>
                  <a:pt x="2237582" y="0"/>
                </a:moveTo>
                <a:lnTo>
                  <a:pt x="2237582" y="931294"/>
                </a:lnTo>
                <a:lnTo>
                  <a:pt x="2104024" y="938038"/>
                </a:lnTo>
                <a:cubicBezTo>
                  <a:pt x="1445321" y="1004933"/>
                  <a:pt x="931298" y="1561228"/>
                  <a:pt x="931298" y="2237580"/>
                </a:cubicBezTo>
                <a:lnTo>
                  <a:pt x="931366" y="2238918"/>
                </a:lnTo>
                <a:lnTo>
                  <a:pt x="1" y="2239871"/>
                </a:lnTo>
                <a:cubicBezTo>
                  <a:pt x="-607" y="1646031"/>
                  <a:pt x="234869" y="1076305"/>
                  <a:pt x="654563" y="656182"/>
                </a:cubicBezTo>
                <a:cubicBezTo>
                  <a:pt x="1074257" y="236059"/>
                  <a:pt x="1643741" y="0"/>
                  <a:pt x="2237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tx1"/>
              </a:solidFill>
            </a:endParaRPr>
          </a:p>
        </p:txBody>
      </p:sp>
      <p:sp>
        <p:nvSpPr>
          <p:cNvPr id="5" name="Freeform: Shape 14"/>
          <p:cNvSpPr/>
          <p:nvPr userDrawn="1"/>
        </p:nvSpPr>
        <p:spPr>
          <a:xfrm flipH="1">
            <a:off x="6047659" y="2191037"/>
            <a:ext cx="1904600" cy="1906548"/>
          </a:xfrm>
          <a:custGeom>
            <a:avLst/>
            <a:gdLst>
              <a:gd name="connsiteX0" fmla="*/ 2237582 w 2237582"/>
              <a:gd name="connsiteY0" fmla="*/ 0 h 2239871"/>
              <a:gd name="connsiteX1" fmla="*/ 654563 w 2237582"/>
              <a:gd name="connsiteY1" fmla="*/ 656182 h 2239871"/>
              <a:gd name="connsiteX2" fmla="*/ 1 w 2237582"/>
              <a:gd name="connsiteY2" fmla="*/ 2239871 h 2239871"/>
              <a:gd name="connsiteX3" fmla="*/ 931364 w 2237582"/>
              <a:gd name="connsiteY3" fmla="*/ 2238918 h 2239871"/>
              <a:gd name="connsiteX4" fmla="*/ 931296 w 2237582"/>
              <a:gd name="connsiteY4" fmla="*/ 2237579 h 2239871"/>
              <a:gd name="connsiteX5" fmla="*/ 2104022 w 2237582"/>
              <a:gd name="connsiteY5" fmla="*/ 938037 h 2239871"/>
              <a:gd name="connsiteX6" fmla="*/ 2237582 w 2237582"/>
              <a:gd name="connsiteY6" fmla="*/ 931293 h 223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7582" h="2239871">
                <a:moveTo>
                  <a:pt x="2237582" y="0"/>
                </a:moveTo>
                <a:cubicBezTo>
                  <a:pt x="1643741" y="0"/>
                  <a:pt x="1074257" y="236059"/>
                  <a:pt x="654563" y="656182"/>
                </a:cubicBezTo>
                <a:cubicBezTo>
                  <a:pt x="234869" y="1076305"/>
                  <a:pt x="-607" y="1646031"/>
                  <a:pt x="1" y="2239871"/>
                </a:cubicBezTo>
                <a:lnTo>
                  <a:pt x="931364" y="2238918"/>
                </a:lnTo>
                <a:lnTo>
                  <a:pt x="931296" y="2237579"/>
                </a:lnTo>
                <a:cubicBezTo>
                  <a:pt x="931296" y="1561227"/>
                  <a:pt x="1445319" y="1004932"/>
                  <a:pt x="2104022" y="938037"/>
                </a:cubicBezTo>
                <a:lnTo>
                  <a:pt x="2237582" y="931293"/>
                </a:lnTo>
                <a:close/>
              </a:path>
            </a:pathLst>
          </a:custGeom>
          <a:solidFill>
            <a:srgbClr val="C9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tx1"/>
              </a:solidFill>
            </a:endParaRPr>
          </a:p>
        </p:txBody>
      </p:sp>
      <p:sp>
        <p:nvSpPr>
          <p:cNvPr id="6" name="Freeform: Shape 16"/>
          <p:cNvSpPr/>
          <p:nvPr userDrawn="1"/>
        </p:nvSpPr>
        <p:spPr>
          <a:xfrm rot="5400000" flipH="1">
            <a:off x="6046687" y="4094660"/>
            <a:ext cx="1904600" cy="1906548"/>
          </a:xfrm>
          <a:custGeom>
            <a:avLst/>
            <a:gdLst>
              <a:gd name="connsiteX0" fmla="*/ 2237582 w 2237582"/>
              <a:gd name="connsiteY0" fmla="*/ 0 h 2239871"/>
              <a:gd name="connsiteX1" fmla="*/ 654563 w 2237582"/>
              <a:gd name="connsiteY1" fmla="*/ 656182 h 2239871"/>
              <a:gd name="connsiteX2" fmla="*/ 1 w 2237582"/>
              <a:gd name="connsiteY2" fmla="*/ 2239871 h 2239871"/>
              <a:gd name="connsiteX3" fmla="*/ 931363 w 2237582"/>
              <a:gd name="connsiteY3" fmla="*/ 2238918 h 2239871"/>
              <a:gd name="connsiteX4" fmla="*/ 931295 w 2237582"/>
              <a:gd name="connsiteY4" fmla="*/ 2237582 h 2239871"/>
              <a:gd name="connsiteX5" fmla="*/ 2237581 w 2237582"/>
              <a:gd name="connsiteY5" fmla="*/ 931296 h 2239871"/>
              <a:gd name="connsiteX6" fmla="*/ 2237581 w 2237582"/>
              <a:gd name="connsiteY6" fmla="*/ 931296 h 223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7582" h="2239871">
                <a:moveTo>
                  <a:pt x="2237582" y="0"/>
                </a:moveTo>
                <a:cubicBezTo>
                  <a:pt x="1643741" y="0"/>
                  <a:pt x="1074257" y="236059"/>
                  <a:pt x="654563" y="656182"/>
                </a:cubicBezTo>
                <a:cubicBezTo>
                  <a:pt x="234869" y="1076305"/>
                  <a:pt x="-607" y="1646031"/>
                  <a:pt x="1" y="2239871"/>
                </a:cubicBezTo>
                <a:lnTo>
                  <a:pt x="931363" y="2238918"/>
                </a:lnTo>
                <a:lnTo>
                  <a:pt x="931295" y="2237582"/>
                </a:lnTo>
                <a:cubicBezTo>
                  <a:pt x="931295" y="1516140"/>
                  <a:pt x="1516139" y="931296"/>
                  <a:pt x="2237581" y="931296"/>
                </a:cubicBezTo>
                <a:lnTo>
                  <a:pt x="2237581" y="931296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tx1"/>
              </a:solidFill>
            </a:endParaRPr>
          </a:p>
        </p:txBody>
      </p:sp>
      <p:sp>
        <p:nvSpPr>
          <p:cNvPr id="8" name="Arrow: Chevron 31"/>
          <p:cNvSpPr/>
          <p:nvPr userDrawn="1"/>
        </p:nvSpPr>
        <p:spPr>
          <a:xfrm rot="19897120">
            <a:off x="5220880" y="1925829"/>
            <a:ext cx="1187877" cy="1140660"/>
          </a:xfrm>
          <a:prstGeom prst="chevron">
            <a:avLst>
              <a:gd name="adj" fmla="val 57006"/>
            </a:avLst>
          </a:prstGeom>
          <a:solidFill>
            <a:srgbClr val="C9252E"/>
          </a:solidFill>
          <a:ln>
            <a:noFill/>
          </a:ln>
          <a:effectLst>
            <a:outerShdw blurRad="609600" dist="304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tx1"/>
              </a:solidFill>
            </a:endParaRPr>
          </a:p>
        </p:txBody>
      </p:sp>
      <p:sp>
        <p:nvSpPr>
          <p:cNvPr id="9" name="Arrow: Chevron 32"/>
          <p:cNvSpPr/>
          <p:nvPr userDrawn="1"/>
        </p:nvSpPr>
        <p:spPr>
          <a:xfrm rot="3981007">
            <a:off x="7073057" y="3379252"/>
            <a:ext cx="1187878" cy="1140660"/>
          </a:xfrm>
          <a:prstGeom prst="chevron">
            <a:avLst>
              <a:gd name="adj" fmla="val 57006"/>
            </a:avLst>
          </a:prstGeom>
          <a:solidFill>
            <a:srgbClr val="C9252E"/>
          </a:solidFill>
          <a:ln>
            <a:noFill/>
          </a:ln>
          <a:effectLst>
            <a:outerShdw blurRad="444500" dist="114300" dir="16200000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tx1"/>
              </a:solidFill>
            </a:endParaRPr>
          </a:p>
        </p:txBody>
      </p:sp>
      <p:sp>
        <p:nvSpPr>
          <p:cNvPr id="10" name="Arrow: Chevron 33"/>
          <p:cNvSpPr/>
          <p:nvPr userDrawn="1"/>
        </p:nvSpPr>
        <p:spPr>
          <a:xfrm rot="9415529">
            <a:off x="5528728" y="5136229"/>
            <a:ext cx="1187877" cy="1140660"/>
          </a:xfrm>
          <a:prstGeom prst="chevron">
            <a:avLst>
              <a:gd name="adj" fmla="val 57006"/>
            </a:avLst>
          </a:prstGeom>
          <a:solidFill>
            <a:srgbClr val="C9252E"/>
          </a:solidFill>
          <a:ln>
            <a:noFill/>
          </a:ln>
          <a:effectLst>
            <a:outerShdw blurRad="520700" dist="2286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tx1"/>
              </a:solidFill>
            </a:endParaRPr>
          </a:p>
        </p:txBody>
      </p:sp>
      <p:sp>
        <p:nvSpPr>
          <p:cNvPr id="11" name="Arrow: Chevron 34"/>
          <p:cNvSpPr/>
          <p:nvPr userDrawn="1"/>
        </p:nvSpPr>
        <p:spPr>
          <a:xfrm rot="14625007">
            <a:off x="3854868" y="3646041"/>
            <a:ext cx="1187878" cy="1140660"/>
          </a:xfrm>
          <a:prstGeom prst="chevron">
            <a:avLst>
              <a:gd name="adj" fmla="val 57006"/>
            </a:avLst>
          </a:prstGeom>
          <a:solidFill>
            <a:schemeClr val="accent2"/>
          </a:solidFill>
          <a:ln>
            <a:noFill/>
          </a:ln>
          <a:effectLst>
            <a:outerShdw blurRad="571500" dist="190500" dir="2700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tx1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736967" y="2797380"/>
            <a:ext cx="377607" cy="279745"/>
          </a:xfrm>
        </p:spPr>
        <p:txBody>
          <a:bodyPr anchor="b">
            <a:normAutofit/>
          </a:bodyPr>
          <a:lstStyle>
            <a:lvl1pPr marL="0" indent="0">
              <a:buNone/>
              <a:defRPr sz="675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768118" y="3000518"/>
            <a:ext cx="377607" cy="279745"/>
          </a:xfrm>
        </p:spPr>
        <p:txBody>
          <a:bodyPr anchor="b">
            <a:normAutofit/>
          </a:bodyPr>
          <a:lstStyle>
            <a:lvl1pPr marL="0" indent="0">
              <a:buNone/>
              <a:defRPr sz="675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4817417" y="5015359"/>
            <a:ext cx="377607" cy="279745"/>
          </a:xfrm>
        </p:spPr>
        <p:txBody>
          <a:bodyPr anchor="b">
            <a:normAutofit/>
          </a:bodyPr>
          <a:lstStyle>
            <a:lvl1pPr marL="0" indent="0">
              <a:buNone/>
              <a:defRPr sz="675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975618" y="4965830"/>
            <a:ext cx="377607" cy="279745"/>
          </a:xfrm>
        </p:spPr>
        <p:txBody>
          <a:bodyPr anchor="b">
            <a:normAutofit/>
          </a:bodyPr>
          <a:lstStyle>
            <a:lvl1pPr marL="0" indent="0">
              <a:buNone/>
              <a:defRPr sz="675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3133" y="3187614"/>
            <a:ext cx="3314288" cy="74680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73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93135" y="2767503"/>
            <a:ext cx="2417399" cy="318927"/>
          </a:xfrm>
        </p:spPr>
        <p:txBody>
          <a:bodyPr anchor="b">
            <a:normAutofit/>
          </a:bodyPr>
          <a:lstStyle>
            <a:lvl1pPr marL="0" indent="0">
              <a:buNone/>
              <a:defRPr sz="675" b="1" spc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1"/>
          </p:nvPr>
        </p:nvSpPr>
        <p:spPr>
          <a:xfrm>
            <a:off x="593133" y="5102496"/>
            <a:ext cx="3314288" cy="74680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73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93135" y="4682384"/>
            <a:ext cx="2417399" cy="318927"/>
          </a:xfrm>
        </p:spPr>
        <p:txBody>
          <a:bodyPr anchor="b">
            <a:normAutofit/>
          </a:bodyPr>
          <a:lstStyle>
            <a:lvl1pPr marL="0" indent="0">
              <a:buNone/>
              <a:defRPr sz="675" b="1" spc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3"/>
          </p:nvPr>
        </p:nvSpPr>
        <p:spPr>
          <a:xfrm>
            <a:off x="8248463" y="3187614"/>
            <a:ext cx="3314288" cy="74680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73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8248463" y="2767503"/>
            <a:ext cx="2417399" cy="318927"/>
          </a:xfrm>
        </p:spPr>
        <p:txBody>
          <a:bodyPr anchor="b">
            <a:normAutofit/>
          </a:bodyPr>
          <a:lstStyle>
            <a:lvl1pPr marL="0" indent="0">
              <a:buNone/>
              <a:defRPr sz="675" b="1" spc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5"/>
          </p:nvPr>
        </p:nvSpPr>
        <p:spPr>
          <a:xfrm>
            <a:off x="8248463" y="5102496"/>
            <a:ext cx="3314288" cy="74680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73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8248463" y="4682384"/>
            <a:ext cx="2417399" cy="318927"/>
          </a:xfrm>
        </p:spPr>
        <p:txBody>
          <a:bodyPr anchor="b">
            <a:normAutofit/>
          </a:bodyPr>
          <a:lstStyle>
            <a:lvl1pPr marL="0" indent="0">
              <a:buNone/>
              <a:defRPr sz="675" b="1" spc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661433" y="1255548"/>
            <a:ext cx="4725987" cy="343883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96593" y="904111"/>
            <a:ext cx="3855667" cy="195174"/>
          </a:xfrm>
        </p:spPr>
        <p:txBody>
          <a:bodyPr>
            <a:noAutofit/>
          </a:bodyPr>
          <a:lstStyle>
            <a:lvl1pPr marL="0" indent="0" algn="l">
              <a:buNone/>
              <a:defRPr sz="563" b="1" spc="169"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648705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972117" y="1244290"/>
            <a:ext cx="4725987" cy="343883"/>
          </a:xfrm>
        </p:spPr>
        <p:txBody>
          <a:bodyPr>
            <a:normAutofit/>
          </a:bodyPr>
          <a:lstStyle>
            <a:lvl1pPr algn="r">
              <a:defRPr sz="13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07277" y="892853"/>
            <a:ext cx="3855667" cy="195174"/>
          </a:xfrm>
        </p:spPr>
        <p:txBody>
          <a:bodyPr>
            <a:noAutofit/>
          </a:bodyPr>
          <a:lstStyle>
            <a:lvl1pPr marL="0" indent="0" algn="r">
              <a:buNone/>
              <a:defRPr sz="563" b="1" spc="169"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/>
          </p:nvPr>
        </p:nvSpPr>
        <p:spPr>
          <a:xfrm>
            <a:off x="616037" y="2057400"/>
            <a:ext cx="5291471" cy="407870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7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>
            <a:off x="6335113" y="2057403"/>
            <a:ext cx="5263331" cy="407870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47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16036" y="1593206"/>
            <a:ext cx="4725987" cy="343883"/>
          </a:xfrm>
        </p:spPr>
        <p:txBody>
          <a:bodyPr>
            <a:normAutofit/>
          </a:bodyPr>
          <a:lstStyle>
            <a:lvl1pPr algn="r">
              <a:defRPr sz="13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6036" y="1241769"/>
            <a:ext cx="3855667" cy="195174"/>
          </a:xfrm>
        </p:spPr>
        <p:txBody>
          <a:bodyPr>
            <a:noAutofit/>
          </a:bodyPr>
          <a:lstStyle>
            <a:lvl1pPr marL="0" indent="0" algn="r">
              <a:buNone/>
              <a:defRPr sz="563" b="1" spc="169"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/>
          </p:nvPr>
        </p:nvSpPr>
        <p:spPr>
          <a:xfrm>
            <a:off x="616037" y="2093344"/>
            <a:ext cx="5291471" cy="4042762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7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>
            <a:off x="6335113" y="1241773"/>
            <a:ext cx="5263331" cy="489433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353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16037" y="1069831"/>
            <a:ext cx="2897187" cy="819131"/>
          </a:xfrm>
        </p:spPr>
        <p:txBody>
          <a:bodyPr>
            <a:normAutofit/>
          </a:bodyPr>
          <a:lstStyle>
            <a:lvl1pPr algn="l">
              <a:defRPr sz="13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/>
          </p:nvPr>
        </p:nvSpPr>
        <p:spPr>
          <a:xfrm>
            <a:off x="616037" y="2093344"/>
            <a:ext cx="5291471" cy="4042762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7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>
            <a:off x="6335113" y="1069831"/>
            <a:ext cx="5263331" cy="506627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90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700257" y="4029111"/>
            <a:ext cx="691243" cy="0"/>
          </a:xfrm>
          <a:prstGeom prst="line">
            <a:avLst/>
          </a:prstGeom>
          <a:ln w="25400">
            <a:solidFill>
              <a:srgbClr val="C92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11561" y="2653571"/>
            <a:ext cx="3922343" cy="102175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560" y="2290107"/>
            <a:ext cx="3855667" cy="195174"/>
          </a:xfrm>
        </p:spPr>
        <p:txBody>
          <a:bodyPr>
            <a:noAutofit/>
          </a:bodyPr>
          <a:lstStyle>
            <a:lvl1pPr marL="0" indent="0" algn="l">
              <a:buNone/>
              <a:defRPr sz="563" b="1" spc="169"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0"/>
          </p:nvPr>
        </p:nvSpPr>
        <p:spPr>
          <a:xfrm>
            <a:off x="5886451" y="988784"/>
            <a:ext cx="5695951" cy="53358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634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0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700257" y="4029111"/>
            <a:ext cx="691243" cy="0"/>
          </a:xfrm>
          <a:prstGeom prst="line">
            <a:avLst/>
          </a:prstGeom>
          <a:ln w="25400">
            <a:solidFill>
              <a:srgbClr val="C92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11561" y="2653571"/>
            <a:ext cx="3922343" cy="102175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560" y="2290107"/>
            <a:ext cx="3855667" cy="195174"/>
          </a:xfrm>
        </p:spPr>
        <p:txBody>
          <a:bodyPr>
            <a:noAutofit/>
          </a:bodyPr>
          <a:lstStyle>
            <a:lvl1pPr marL="0" indent="0" algn="l">
              <a:buNone/>
              <a:defRPr sz="563" b="1" spc="169"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>
            <a:off x="4963512" y="998376"/>
            <a:ext cx="6608379" cy="5058618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990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>
            <a:off x="2515745" y="712454"/>
            <a:ext cx="7296151" cy="49911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738245" y="2333661"/>
            <a:ext cx="691243" cy="0"/>
          </a:xfrm>
          <a:prstGeom prst="line">
            <a:avLst/>
          </a:prstGeom>
          <a:ln w="25400">
            <a:solidFill>
              <a:srgbClr val="C92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134495" y="2038351"/>
            <a:ext cx="4762500" cy="2038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   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554574" y="2697125"/>
            <a:ext cx="3922343" cy="102175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4573" y="2333661"/>
            <a:ext cx="3855667" cy="195174"/>
          </a:xfrm>
        </p:spPr>
        <p:txBody>
          <a:bodyPr>
            <a:noAutofit/>
          </a:bodyPr>
          <a:lstStyle>
            <a:lvl1pPr marL="0" indent="0" algn="l">
              <a:buNone/>
              <a:defRPr sz="563" b="1" spc="169"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105690" y="2038355"/>
            <a:ext cx="5399689" cy="4391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   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idx="15"/>
          </p:nvPr>
        </p:nvSpPr>
        <p:spPr>
          <a:xfrm rot="16200000">
            <a:off x="7278383" y="1936359"/>
            <a:ext cx="3412208" cy="52760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17409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613545" y="5829336"/>
            <a:ext cx="691243" cy="0"/>
          </a:xfrm>
          <a:prstGeom prst="line">
            <a:avLst/>
          </a:prstGeom>
          <a:ln w="25400">
            <a:solidFill>
              <a:srgbClr val="C92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525998" y="4640225"/>
            <a:ext cx="3922343" cy="102175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997" y="4276761"/>
            <a:ext cx="3855667" cy="195174"/>
          </a:xfrm>
        </p:spPr>
        <p:txBody>
          <a:bodyPr>
            <a:noAutofit/>
          </a:bodyPr>
          <a:lstStyle>
            <a:lvl1pPr marL="0" indent="0" algn="l">
              <a:buNone/>
              <a:defRPr sz="563" b="1" spc="169"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33909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idx="15"/>
          </p:nvPr>
        </p:nvSpPr>
        <p:spPr>
          <a:xfrm rot="16200000">
            <a:off x="6837373" y="1699889"/>
            <a:ext cx="2730123" cy="67679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67520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 flipH="1" flipV="1">
            <a:off x="1942735" y="2955677"/>
            <a:ext cx="0" cy="50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</a:ln>
          <a:effectLst/>
        </p:spPr>
      </p:cxnSp>
      <p:sp>
        <p:nvSpPr>
          <p:cNvPr id="3" name="Chevron 2"/>
          <p:cNvSpPr/>
          <p:nvPr userDrawn="1"/>
        </p:nvSpPr>
        <p:spPr>
          <a:xfrm>
            <a:off x="879016" y="2434977"/>
            <a:ext cx="2127437" cy="557131"/>
          </a:xfrm>
          <a:prstGeom prst="chevron">
            <a:avLst>
              <a:gd name="adj" fmla="val 32323"/>
            </a:avLst>
          </a:prstGeom>
          <a:solidFill>
            <a:srgbClr val="C9252E"/>
          </a:solidFill>
          <a:ln w="38100" cap="flat" cmpd="sng" algn="ctr">
            <a:noFill/>
            <a:prstDash val="solid"/>
          </a:ln>
          <a:effectLst/>
        </p:spPr>
        <p:txBody>
          <a:bodyPr lIns="51435" tIns="25718" rIns="51435" bIns="25718" rtlCol="0" anchor="ctr"/>
          <a:lstStyle/>
          <a:p>
            <a:pPr marL="0" marR="0" lvl="0" indent="0" algn="ctr" defTabSz="6857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1885005" y="2655813"/>
            <a:ext cx="115459" cy="115459"/>
          </a:xfrm>
          <a:prstGeom prst="ellipse">
            <a:avLst/>
          </a:prstGeom>
          <a:solidFill>
            <a:srgbClr val="C9252E"/>
          </a:solidFill>
          <a:ln w="9525" cap="flat" cmpd="sng" algn="ctr">
            <a:noFill/>
            <a:prstDash val="solid"/>
          </a:ln>
          <a:effectLst/>
        </p:spPr>
        <p:txBody>
          <a:bodyPr lIns="51435" tIns="25718" rIns="51435" bIns="25718" rtlCol="0" anchor="ctr"/>
          <a:lstStyle/>
          <a:p>
            <a:pPr marL="0" marR="0" lvl="0" indent="0" algn="ctr" defTabSz="6857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1485535" y="3463677"/>
            <a:ext cx="914400" cy="914400"/>
          </a:xfrm>
          <a:prstGeom prst="ellipse">
            <a:avLst/>
          </a:prstGeom>
          <a:solidFill>
            <a:srgbClr val="C9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en-US" sz="101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hevron 5"/>
          <p:cNvSpPr/>
          <p:nvPr userDrawn="1"/>
        </p:nvSpPr>
        <p:spPr>
          <a:xfrm>
            <a:off x="2962091" y="2434977"/>
            <a:ext cx="2127437" cy="557131"/>
          </a:xfrm>
          <a:prstGeom prst="chevron">
            <a:avLst>
              <a:gd name="adj" fmla="val 32323"/>
            </a:avLst>
          </a:prstGeom>
          <a:solidFill>
            <a:srgbClr val="C9252E"/>
          </a:solidFill>
          <a:ln w="38100" cap="flat" cmpd="sng" algn="ctr">
            <a:noFill/>
            <a:prstDash val="solid"/>
          </a:ln>
          <a:effectLst/>
        </p:spPr>
        <p:txBody>
          <a:bodyPr lIns="51435" tIns="25718" rIns="51435" bIns="25718" rtlCol="0" anchor="ctr"/>
          <a:lstStyle/>
          <a:p>
            <a:pPr marL="0" marR="0" lvl="0" indent="0" algn="ctr" defTabSz="6857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3968080" y="2655813"/>
            <a:ext cx="115459" cy="115459"/>
          </a:xfrm>
          <a:prstGeom prst="ellipse">
            <a:avLst/>
          </a:prstGeom>
          <a:solidFill>
            <a:srgbClr val="C9252E"/>
          </a:solidFill>
          <a:ln w="9525" cap="flat" cmpd="sng" algn="ctr">
            <a:noFill/>
            <a:prstDash val="solid"/>
          </a:ln>
          <a:effectLst/>
        </p:spPr>
        <p:txBody>
          <a:bodyPr lIns="51435" tIns="25718" rIns="51435" bIns="25718" rtlCol="0" anchor="ctr"/>
          <a:lstStyle/>
          <a:p>
            <a:pPr marL="0" marR="0" lvl="0" indent="0" algn="ctr" defTabSz="6857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H="1" flipV="1">
            <a:off x="4025807" y="2955677"/>
            <a:ext cx="0" cy="50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</a:ln>
          <a:effectLst/>
        </p:spPr>
      </p:cxnSp>
      <p:sp>
        <p:nvSpPr>
          <p:cNvPr id="9" name="Oval 8"/>
          <p:cNvSpPr/>
          <p:nvPr userDrawn="1"/>
        </p:nvSpPr>
        <p:spPr>
          <a:xfrm>
            <a:off x="3568607" y="3463677"/>
            <a:ext cx="914400" cy="914400"/>
          </a:xfrm>
          <a:prstGeom prst="ellipse">
            <a:avLst/>
          </a:prstGeom>
          <a:solidFill>
            <a:srgbClr val="C9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en-US" sz="101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Chevron 9"/>
          <p:cNvSpPr/>
          <p:nvPr userDrawn="1"/>
        </p:nvSpPr>
        <p:spPr>
          <a:xfrm>
            <a:off x="5045164" y="2434977"/>
            <a:ext cx="2127437" cy="557131"/>
          </a:xfrm>
          <a:prstGeom prst="chevron">
            <a:avLst>
              <a:gd name="adj" fmla="val 32323"/>
            </a:avLst>
          </a:prstGeom>
          <a:solidFill>
            <a:srgbClr val="C9252E"/>
          </a:solidFill>
          <a:ln w="38100" cap="flat" cmpd="sng" algn="ctr">
            <a:noFill/>
            <a:prstDash val="solid"/>
          </a:ln>
          <a:effectLst/>
        </p:spPr>
        <p:txBody>
          <a:bodyPr lIns="51435" tIns="25718" rIns="51435" bIns="25718" rtlCol="0" anchor="ctr"/>
          <a:lstStyle/>
          <a:p>
            <a:pPr marL="0" marR="0" lvl="0" indent="0" algn="ctr" defTabSz="6857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6051153" y="2655813"/>
            <a:ext cx="115459" cy="115459"/>
          </a:xfrm>
          <a:prstGeom prst="ellipse">
            <a:avLst/>
          </a:prstGeom>
          <a:solidFill>
            <a:srgbClr val="C9252E"/>
          </a:solidFill>
          <a:ln w="9525" cap="flat" cmpd="sng" algn="ctr">
            <a:noFill/>
            <a:prstDash val="solid"/>
          </a:ln>
          <a:effectLst/>
        </p:spPr>
        <p:txBody>
          <a:bodyPr lIns="51435" tIns="25718" rIns="51435" bIns="25718" rtlCol="0" anchor="ctr"/>
          <a:lstStyle/>
          <a:p>
            <a:pPr marL="0" marR="0" lvl="0" indent="0" algn="ctr" defTabSz="6857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flipH="1" flipV="1">
            <a:off x="6108880" y="2955677"/>
            <a:ext cx="0" cy="508000"/>
          </a:xfrm>
          <a:prstGeom prst="line">
            <a:avLst/>
          </a:prstGeom>
          <a:noFill/>
          <a:ln w="12700" cap="flat" cmpd="sng" algn="ctr">
            <a:solidFill>
              <a:schemeClr val="accent3"/>
            </a:solidFill>
            <a:prstDash val="solid"/>
          </a:ln>
          <a:effectLst/>
        </p:spPr>
      </p:cxnSp>
      <p:sp>
        <p:nvSpPr>
          <p:cNvPr id="13" name="Oval 12"/>
          <p:cNvSpPr/>
          <p:nvPr userDrawn="1"/>
        </p:nvSpPr>
        <p:spPr>
          <a:xfrm>
            <a:off x="5651680" y="3463677"/>
            <a:ext cx="914400" cy="914400"/>
          </a:xfrm>
          <a:prstGeom prst="ellipse">
            <a:avLst/>
          </a:prstGeom>
          <a:solidFill>
            <a:srgbClr val="C9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en-US" sz="101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Chevron 13"/>
          <p:cNvSpPr/>
          <p:nvPr userDrawn="1"/>
        </p:nvSpPr>
        <p:spPr>
          <a:xfrm>
            <a:off x="7128236" y="2434977"/>
            <a:ext cx="2127437" cy="557131"/>
          </a:xfrm>
          <a:prstGeom prst="chevron">
            <a:avLst>
              <a:gd name="adj" fmla="val 32323"/>
            </a:avLst>
          </a:prstGeom>
          <a:solidFill>
            <a:srgbClr val="C9252E"/>
          </a:solidFill>
          <a:ln w="38100" cap="flat" cmpd="sng" algn="ctr">
            <a:noFill/>
            <a:prstDash val="solid"/>
          </a:ln>
          <a:effectLst/>
        </p:spPr>
        <p:txBody>
          <a:bodyPr lIns="51435" tIns="25718" rIns="51435" bIns="25718" rtlCol="0" anchor="ctr"/>
          <a:lstStyle/>
          <a:p>
            <a:pPr marL="0" marR="0" lvl="0" indent="0" algn="ctr" defTabSz="6857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8134225" y="2655813"/>
            <a:ext cx="115459" cy="115459"/>
          </a:xfrm>
          <a:prstGeom prst="ellipse">
            <a:avLst/>
          </a:prstGeom>
          <a:solidFill>
            <a:srgbClr val="C9252E"/>
          </a:solidFill>
          <a:ln w="9525" cap="flat" cmpd="sng" algn="ctr">
            <a:noFill/>
            <a:prstDash val="solid"/>
          </a:ln>
          <a:effectLst/>
        </p:spPr>
        <p:txBody>
          <a:bodyPr lIns="51435" tIns="25718" rIns="51435" bIns="25718" rtlCol="0" anchor="ctr"/>
          <a:lstStyle/>
          <a:p>
            <a:pPr marL="0" marR="0" lvl="0" indent="0" algn="ctr" defTabSz="6857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flipH="1" flipV="1">
            <a:off x="8191953" y="2955677"/>
            <a:ext cx="0" cy="508000"/>
          </a:xfrm>
          <a:prstGeom prst="line">
            <a:avLst/>
          </a:prstGeom>
          <a:noFill/>
          <a:ln w="12700" cap="flat" cmpd="sng" algn="ctr">
            <a:solidFill>
              <a:schemeClr val="accent5"/>
            </a:solidFill>
            <a:prstDash val="solid"/>
          </a:ln>
          <a:effectLst/>
        </p:spPr>
      </p:cxnSp>
      <p:sp>
        <p:nvSpPr>
          <p:cNvPr id="17" name="Oval 16"/>
          <p:cNvSpPr/>
          <p:nvPr userDrawn="1"/>
        </p:nvSpPr>
        <p:spPr>
          <a:xfrm>
            <a:off x="7734753" y="3463677"/>
            <a:ext cx="914400" cy="914400"/>
          </a:xfrm>
          <a:prstGeom prst="ellipse">
            <a:avLst/>
          </a:prstGeom>
          <a:solidFill>
            <a:srgbClr val="C9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en-US" sz="101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Chevron 17"/>
          <p:cNvSpPr/>
          <p:nvPr userDrawn="1"/>
        </p:nvSpPr>
        <p:spPr>
          <a:xfrm>
            <a:off x="9211308" y="2434977"/>
            <a:ext cx="2127437" cy="557131"/>
          </a:xfrm>
          <a:prstGeom prst="chevron">
            <a:avLst>
              <a:gd name="adj" fmla="val 32323"/>
            </a:avLst>
          </a:prstGeom>
          <a:solidFill>
            <a:srgbClr val="C9252E"/>
          </a:solidFill>
          <a:ln w="38100" cap="flat" cmpd="sng" algn="ctr">
            <a:noFill/>
            <a:prstDash val="solid"/>
          </a:ln>
          <a:effectLst/>
        </p:spPr>
        <p:txBody>
          <a:bodyPr lIns="51435" tIns="25718" rIns="51435" bIns="25718" rtlCol="0" anchor="ctr"/>
          <a:lstStyle/>
          <a:p>
            <a:pPr marL="0" marR="0" lvl="0" indent="0" algn="ctr" defTabSz="6857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0217297" y="2655813"/>
            <a:ext cx="115459" cy="115459"/>
          </a:xfrm>
          <a:prstGeom prst="ellipse">
            <a:avLst/>
          </a:prstGeom>
          <a:solidFill>
            <a:srgbClr val="C9252E"/>
          </a:solidFill>
          <a:ln w="9525" cap="flat" cmpd="sng" algn="ctr">
            <a:noFill/>
            <a:prstDash val="solid"/>
          </a:ln>
          <a:effectLst/>
        </p:spPr>
        <p:txBody>
          <a:bodyPr lIns="51435" tIns="25718" rIns="51435" bIns="25718" rtlCol="0" anchor="ctr"/>
          <a:lstStyle/>
          <a:p>
            <a:pPr marL="0" marR="0" lvl="0" indent="0" algn="ctr" defTabSz="6857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 flipH="1" flipV="1">
            <a:off x="10275025" y="2955677"/>
            <a:ext cx="0" cy="508000"/>
          </a:xfrm>
          <a:prstGeom prst="line">
            <a:avLst/>
          </a:prstGeom>
          <a:noFill/>
          <a:ln w="12700" cap="flat" cmpd="sng" algn="ctr">
            <a:solidFill>
              <a:schemeClr val="accent6"/>
            </a:solidFill>
            <a:prstDash val="solid"/>
          </a:ln>
          <a:effectLst/>
        </p:spPr>
      </p:cxnSp>
      <p:sp>
        <p:nvSpPr>
          <p:cNvPr id="21" name="Oval 20"/>
          <p:cNvSpPr/>
          <p:nvPr userDrawn="1"/>
        </p:nvSpPr>
        <p:spPr>
          <a:xfrm>
            <a:off x="9817825" y="3463677"/>
            <a:ext cx="914400" cy="914400"/>
          </a:xfrm>
          <a:prstGeom prst="ellipse">
            <a:avLst/>
          </a:prstGeom>
          <a:solidFill>
            <a:srgbClr val="C9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en-US" sz="101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1125183" y="2567493"/>
            <a:ext cx="1661837" cy="292097"/>
          </a:xfrm>
        </p:spPr>
        <p:txBody>
          <a:bodyPr anchor="ctr">
            <a:noAutofit/>
          </a:bodyPr>
          <a:lstStyle>
            <a:lvl1pPr marL="0" indent="0" algn="ctr">
              <a:buNone/>
              <a:defRPr sz="788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dignissim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3217072" y="2567493"/>
            <a:ext cx="1661837" cy="292097"/>
          </a:xfrm>
        </p:spPr>
        <p:txBody>
          <a:bodyPr anchor="ctr">
            <a:noAutofit/>
          </a:bodyPr>
          <a:lstStyle>
            <a:lvl1pPr marL="0" indent="0" algn="ctr">
              <a:buNone/>
              <a:defRPr sz="788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dignissim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300144" y="2567493"/>
            <a:ext cx="1661837" cy="292097"/>
          </a:xfrm>
        </p:spPr>
        <p:txBody>
          <a:bodyPr anchor="ctr">
            <a:noAutofit/>
          </a:bodyPr>
          <a:lstStyle>
            <a:lvl1pPr marL="0" indent="0" algn="ctr">
              <a:buNone/>
              <a:defRPr sz="788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dignissim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7383216" y="2567493"/>
            <a:ext cx="1661837" cy="292097"/>
          </a:xfrm>
        </p:spPr>
        <p:txBody>
          <a:bodyPr anchor="ctr">
            <a:noAutofit/>
          </a:bodyPr>
          <a:lstStyle>
            <a:lvl1pPr marL="0" indent="0" algn="ctr">
              <a:buNone/>
              <a:defRPr sz="788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dignissim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9466291" y="2567493"/>
            <a:ext cx="1661837" cy="292097"/>
          </a:xfrm>
        </p:spPr>
        <p:txBody>
          <a:bodyPr anchor="ctr">
            <a:noAutofit/>
          </a:bodyPr>
          <a:lstStyle>
            <a:lvl1pPr marL="0" indent="0" algn="ctr">
              <a:buNone/>
              <a:defRPr sz="788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dignissim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10050407" y="3768235"/>
            <a:ext cx="449236" cy="292097"/>
          </a:xfrm>
        </p:spPr>
        <p:txBody>
          <a:bodyPr anchor="ctr">
            <a:noAutofit/>
          </a:bodyPr>
          <a:lstStyle>
            <a:lvl1pPr marL="0" indent="0" algn="ctr">
              <a:buNone/>
              <a:defRPr sz="788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7967335" y="3768235"/>
            <a:ext cx="449236" cy="292097"/>
          </a:xfrm>
        </p:spPr>
        <p:txBody>
          <a:bodyPr anchor="ctr">
            <a:noAutofit/>
          </a:bodyPr>
          <a:lstStyle>
            <a:lvl1pPr marL="0" indent="0" algn="ctr">
              <a:buNone/>
              <a:defRPr sz="788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5884263" y="3768235"/>
            <a:ext cx="449236" cy="292097"/>
          </a:xfrm>
        </p:spPr>
        <p:txBody>
          <a:bodyPr anchor="ctr">
            <a:noAutofit/>
          </a:bodyPr>
          <a:lstStyle>
            <a:lvl1pPr marL="0" indent="0" algn="ctr">
              <a:buNone/>
              <a:defRPr sz="788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3801191" y="3768235"/>
            <a:ext cx="449236" cy="292097"/>
          </a:xfrm>
        </p:spPr>
        <p:txBody>
          <a:bodyPr anchor="ctr">
            <a:noAutofit/>
          </a:bodyPr>
          <a:lstStyle>
            <a:lvl1pPr marL="0" indent="0" algn="ctr">
              <a:buNone/>
              <a:defRPr sz="788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1718118" y="3768235"/>
            <a:ext cx="449236" cy="292097"/>
          </a:xfrm>
        </p:spPr>
        <p:txBody>
          <a:bodyPr anchor="ctr">
            <a:noAutofit/>
          </a:bodyPr>
          <a:lstStyle>
            <a:lvl1pPr marL="0" indent="0" algn="ctr">
              <a:buNone/>
              <a:defRPr sz="788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183" y="4598193"/>
            <a:ext cx="1692159" cy="647193"/>
          </a:xfrm>
        </p:spPr>
        <p:txBody>
          <a:bodyPr>
            <a:normAutofit/>
          </a:bodyPr>
          <a:lstStyle>
            <a:lvl1pPr marL="0" indent="0" algn="ctr">
              <a:buNone/>
              <a:defRPr sz="67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/>
          </p:nvPr>
        </p:nvSpPr>
        <p:spPr>
          <a:xfrm>
            <a:off x="3186751" y="4598193"/>
            <a:ext cx="1692159" cy="647193"/>
          </a:xfrm>
        </p:spPr>
        <p:txBody>
          <a:bodyPr>
            <a:normAutofit/>
          </a:bodyPr>
          <a:lstStyle>
            <a:lvl1pPr marL="0" indent="0" algn="ctr">
              <a:buNone/>
              <a:defRPr sz="67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5"/>
          </p:nvPr>
        </p:nvSpPr>
        <p:spPr>
          <a:xfrm>
            <a:off x="5320533" y="4598193"/>
            <a:ext cx="1692159" cy="647193"/>
          </a:xfrm>
        </p:spPr>
        <p:txBody>
          <a:bodyPr>
            <a:normAutofit/>
          </a:bodyPr>
          <a:lstStyle>
            <a:lvl1pPr marL="0" indent="0" algn="ctr">
              <a:buNone/>
              <a:defRPr sz="67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6"/>
          </p:nvPr>
        </p:nvSpPr>
        <p:spPr>
          <a:xfrm>
            <a:off x="7403606" y="4598193"/>
            <a:ext cx="1692159" cy="647193"/>
          </a:xfrm>
        </p:spPr>
        <p:txBody>
          <a:bodyPr>
            <a:normAutofit/>
          </a:bodyPr>
          <a:lstStyle>
            <a:lvl1pPr marL="0" indent="0" algn="ctr">
              <a:buNone/>
              <a:defRPr sz="67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7"/>
          </p:nvPr>
        </p:nvSpPr>
        <p:spPr>
          <a:xfrm>
            <a:off x="9428947" y="4598193"/>
            <a:ext cx="1692159" cy="647193"/>
          </a:xfrm>
        </p:spPr>
        <p:txBody>
          <a:bodyPr>
            <a:normAutofit/>
          </a:bodyPr>
          <a:lstStyle>
            <a:lvl1pPr marL="0" indent="0" algn="ctr">
              <a:buNone/>
              <a:defRPr sz="67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3661433" y="1255548"/>
            <a:ext cx="4725987" cy="343883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96593" y="904111"/>
            <a:ext cx="3855667" cy="195174"/>
          </a:xfrm>
        </p:spPr>
        <p:txBody>
          <a:bodyPr>
            <a:noAutofit/>
          </a:bodyPr>
          <a:lstStyle>
            <a:lvl1pPr marL="0" indent="0" algn="l">
              <a:buNone/>
              <a:defRPr sz="563" b="1" spc="169"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468346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>
            <a:spLocks/>
          </p:cNvSpPr>
          <p:nvPr userDrawn="1"/>
        </p:nvSpPr>
        <p:spPr bwMode="auto">
          <a:xfrm>
            <a:off x="2953636" y="1928363"/>
            <a:ext cx="370161" cy="369019"/>
          </a:xfrm>
          <a:custGeom>
            <a:avLst/>
            <a:gdLst>
              <a:gd name="T0" fmla="*/ 207 w 207"/>
              <a:gd name="T1" fmla="*/ 181 h 206"/>
              <a:gd name="T2" fmla="*/ 26 w 207"/>
              <a:gd name="T3" fmla="*/ 0 h 206"/>
              <a:gd name="T4" fmla="*/ 0 w 207"/>
              <a:gd name="T5" fmla="*/ 44 h 206"/>
              <a:gd name="T6" fmla="*/ 163 w 207"/>
              <a:gd name="T7" fmla="*/ 206 h 206"/>
              <a:gd name="T8" fmla="*/ 207 w 207"/>
              <a:gd name="T9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206">
                <a:moveTo>
                  <a:pt x="207" y="181"/>
                </a:moveTo>
                <a:cubicBezTo>
                  <a:pt x="162" y="107"/>
                  <a:pt x="100" y="45"/>
                  <a:pt x="26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66" y="85"/>
                  <a:pt x="122" y="140"/>
                  <a:pt x="163" y="206"/>
                </a:cubicBezTo>
                <a:lnTo>
                  <a:pt x="207" y="181"/>
                </a:ln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" name="Freeform 7"/>
          <p:cNvSpPr>
            <a:spLocks/>
          </p:cNvSpPr>
          <p:nvPr userDrawn="1"/>
        </p:nvSpPr>
        <p:spPr bwMode="auto">
          <a:xfrm>
            <a:off x="2517211" y="1785555"/>
            <a:ext cx="444421" cy="198789"/>
          </a:xfrm>
          <a:custGeom>
            <a:avLst/>
            <a:gdLst>
              <a:gd name="T0" fmla="*/ 0 w 248"/>
              <a:gd name="T1" fmla="*/ 0 h 111"/>
              <a:gd name="T2" fmla="*/ 0 w 248"/>
              <a:gd name="T3" fmla="*/ 51 h 111"/>
              <a:gd name="T4" fmla="*/ 222 w 248"/>
              <a:gd name="T5" fmla="*/ 111 h 111"/>
              <a:gd name="T6" fmla="*/ 248 w 248"/>
              <a:gd name="T7" fmla="*/ 67 h 111"/>
              <a:gd name="T8" fmla="*/ 0 w 248"/>
              <a:gd name="T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111">
                <a:moveTo>
                  <a:pt x="0" y="0"/>
                </a:moveTo>
                <a:cubicBezTo>
                  <a:pt x="0" y="51"/>
                  <a:pt x="0" y="51"/>
                  <a:pt x="0" y="51"/>
                </a:cubicBezTo>
                <a:cubicBezTo>
                  <a:pt x="80" y="53"/>
                  <a:pt x="156" y="75"/>
                  <a:pt x="222" y="111"/>
                </a:cubicBezTo>
                <a:cubicBezTo>
                  <a:pt x="248" y="67"/>
                  <a:pt x="248" y="67"/>
                  <a:pt x="248" y="67"/>
                </a:cubicBezTo>
                <a:cubicBezTo>
                  <a:pt x="174" y="26"/>
                  <a:pt x="90" y="2"/>
                  <a:pt x="0" y="0"/>
                </a:cubicBez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" name="Freeform 8"/>
          <p:cNvSpPr>
            <a:spLocks/>
          </p:cNvSpPr>
          <p:nvPr userDrawn="1"/>
        </p:nvSpPr>
        <p:spPr bwMode="auto">
          <a:xfrm>
            <a:off x="3266672" y="2291665"/>
            <a:ext cx="198789" cy="442136"/>
          </a:xfrm>
          <a:custGeom>
            <a:avLst/>
            <a:gdLst>
              <a:gd name="T0" fmla="*/ 45 w 111"/>
              <a:gd name="T1" fmla="*/ 0 h 247"/>
              <a:gd name="T2" fmla="*/ 0 w 111"/>
              <a:gd name="T3" fmla="*/ 26 h 247"/>
              <a:gd name="T4" fmla="*/ 60 w 111"/>
              <a:gd name="T5" fmla="*/ 247 h 247"/>
              <a:gd name="T6" fmla="*/ 111 w 111"/>
              <a:gd name="T7" fmla="*/ 247 h 247"/>
              <a:gd name="T8" fmla="*/ 45 w 111"/>
              <a:gd name="T9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247">
                <a:moveTo>
                  <a:pt x="45" y="0"/>
                </a:moveTo>
                <a:cubicBezTo>
                  <a:pt x="0" y="26"/>
                  <a:pt x="0" y="26"/>
                  <a:pt x="0" y="26"/>
                </a:cubicBezTo>
                <a:cubicBezTo>
                  <a:pt x="37" y="92"/>
                  <a:pt x="58" y="167"/>
                  <a:pt x="60" y="247"/>
                </a:cubicBezTo>
                <a:cubicBezTo>
                  <a:pt x="111" y="247"/>
                  <a:pt x="111" y="247"/>
                  <a:pt x="111" y="247"/>
                </a:cubicBezTo>
                <a:cubicBezTo>
                  <a:pt x="109" y="158"/>
                  <a:pt x="85" y="74"/>
                  <a:pt x="45" y="0"/>
                </a:cubicBez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266672" y="2779503"/>
            <a:ext cx="198789" cy="444421"/>
          </a:xfrm>
          <a:custGeom>
            <a:avLst/>
            <a:gdLst>
              <a:gd name="T0" fmla="*/ 60 w 111"/>
              <a:gd name="T1" fmla="*/ 0 h 248"/>
              <a:gd name="T2" fmla="*/ 0 w 111"/>
              <a:gd name="T3" fmla="*/ 222 h 248"/>
              <a:gd name="T4" fmla="*/ 45 w 111"/>
              <a:gd name="T5" fmla="*/ 248 h 248"/>
              <a:gd name="T6" fmla="*/ 111 w 111"/>
              <a:gd name="T7" fmla="*/ 0 h 248"/>
              <a:gd name="T8" fmla="*/ 60 w 111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248">
                <a:moveTo>
                  <a:pt x="60" y="0"/>
                </a:moveTo>
                <a:cubicBezTo>
                  <a:pt x="58" y="80"/>
                  <a:pt x="37" y="156"/>
                  <a:pt x="0" y="222"/>
                </a:cubicBezTo>
                <a:cubicBezTo>
                  <a:pt x="45" y="248"/>
                  <a:pt x="45" y="248"/>
                  <a:pt x="45" y="248"/>
                </a:cubicBezTo>
                <a:cubicBezTo>
                  <a:pt x="85" y="174"/>
                  <a:pt x="109" y="90"/>
                  <a:pt x="111" y="0"/>
                </a:cubicBezTo>
                <a:lnTo>
                  <a:pt x="60" y="0"/>
                </a:ln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Freeform 10"/>
          <p:cNvSpPr>
            <a:spLocks/>
          </p:cNvSpPr>
          <p:nvPr userDrawn="1"/>
        </p:nvSpPr>
        <p:spPr bwMode="auto">
          <a:xfrm>
            <a:off x="2953637" y="3215927"/>
            <a:ext cx="370161" cy="370161"/>
          </a:xfrm>
          <a:custGeom>
            <a:avLst/>
            <a:gdLst>
              <a:gd name="T0" fmla="*/ 207 w 207"/>
              <a:gd name="T1" fmla="*/ 26 h 207"/>
              <a:gd name="T2" fmla="*/ 163 w 207"/>
              <a:gd name="T3" fmla="*/ 0 h 207"/>
              <a:gd name="T4" fmla="*/ 0 w 207"/>
              <a:gd name="T5" fmla="*/ 163 h 207"/>
              <a:gd name="T6" fmla="*/ 26 w 207"/>
              <a:gd name="T7" fmla="*/ 207 h 207"/>
              <a:gd name="T8" fmla="*/ 207 w 207"/>
              <a:gd name="T9" fmla="*/ 2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207">
                <a:moveTo>
                  <a:pt x="207" y="26"/>
                </a:moveTo>
                <a:cubicBezTo>
                  <a:pt x="163" y="0"/>
                  <a:pt x="163" y="0"/>
                  <a:pt x="163" y="0"/>
                </a:cubicBezTo>
                <a:cubicBezTo>
                  <a:pt x="122" y="66"/>
                  <a:pt x="66" y="122"/>
                  <a:pt x="0" y="163"/>
                </a:cubicBezTo>
                <a:cubicBezTo>
                  <a:pt x="26" y="207"/>
                  <a:pt x="26" y="207"/>
                  <a:pt x="26" y="207"/>
                </a:cubicBezTo>
                <a:cubicBezTo>
                  <a:pt x="100" y="162"/>
                  <a:pt x="162" y="100"/>
                  <a:pt x="207" y="26"/>
                </a:cubicBez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Freeform 11"/>
          <p:cNvSpPr>
            <a:spLocks/>
          </p:cNvSpPr>
          <p:nvPr userDrawn="1"/>
        </p:nvSpPr>
        <p:spPr bwMode="auto">
          <a:xfrm>
            <a:off x="2517211" y="3531248"/>
            <a:ext cx="444421" cy="196505"/>
          </a:xfrm>
          <a:custGeom>
            <a:avLst/>
            <a:gdLst>
              <a:gd name="T0" fmla="*/ 248 w 248"/>
              <a:gd name="T1" fmla="*/ 44 h 110"/>
              <a:gd name="T2" fmla="*/ 222 w 248"/>
              <a:gd name="T3" fmla="*/ 0 h 110"/>
              <a:gd name="T4" fmla="*/ 0 w 248"/>
              <a:gd name="T5" fmla="*/ 59 h 110"/>
              <a:gd name="T6" fmla="*/ 0 w 248"/>
              <a:gd name="T7" fmla="*/ 110 h 110"/>
              <a:gd name="T8" fmla="*/ 248 w 248"/>
              <a:gd name="T9" fmla="*/ 4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110">
                <a:moveTo>
                  <a:pt x="248" y="44"/>
                </a:moveTo>
                <a:cubicBezTo>
                  <a:pt x="222" y="0"/>
                  <a:pt x="222" y="0"/>
                  <a:pt x="222" y="0"/>
                </a:cubicBezTo>
                <a:cubicBezTo>
                  <a:pt x="156" y="36"/>
                  <a:pt x="80" y="57"/>
                  <a:pt x="0" y="59"/>
                </a:cubicBezTo>
                <a:cubicBezTo>
                  <a:pt x="0" y="110"/>
                  <a:pt x="0" y="110"/>
                  <a:pt x="0" y="110"/>
                </a:cubicBezTo>
                <a:cubicBezTo>
                  <a:pt x="90" y="108"/>
                  <a:pt x="174" y="84"/>
                  <a:pt x="248" y="44"/>
                </a:cubicBez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" name="Freeform 12"/>
          <p:cNvSpPr>
            <a:spLocks/>
          </p:cNvSpPr>
          <p:nvPr userDrawn="1"/>
        </p:nvSpPr>
        <p:spPr bwMode="auto">
          <a:xfrm>
            <a:off x="2029376" y="3531248"/>
            <a:ext cx="442136" cy="196505"/>
          </a:xfrm>
          <a:custGeom>
            <a:avLst/>
            <a:gdLst>
              <a:gd name="T0" fmla="*/ 0 w 247"/>
              <a:gd name="T1" fmla="*/ 44 h 110"/>
              <a:gd name="T2" fmla="*/ 247 w 247"/>
              <a:gd name="T3" fmla="*/ 110 h 110"/>
              <a:gd name="T4" fmla="*/ 247 w 247"/>
              <a:gd name="T5" fmla="*/ 59 h 110"/>
              <a:gd name="T6" fmla="*/ 26 w 247"/>
              <a:gd name="T7" fmla="*/ 0 h 110"/>
              <a:gd name="T8" fmla="*/ 0 w 247"/>
              <a:gd name="T9" fmla="*/ 4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" h="110">
                <a:moveTo>
                  <a:pt x="0" y="44"/>
                </a:moveTo>
                <a:cubicBezTo>
                  <a:pt x="74" y="84"/>
                  <a:pt x="158" y="108"/>
                  <a:pt x="247" y="110"/>
                </a:cubicBezTo>
                <a:cubicBezTo>
                  <a:pt x="247" y="59"/>
                  <a:pt x="247" y="59"/>
                  <a:pt x="247" y="59"/>
                </a:cubicBezTo>
                <a:cubicBezTo>
                  <a:pt x="167" y="57"/>
                  <a:pt x="92" y="36"/>
                  <a:pt x="26" y="0"/>
                </a:cubicBezTo>
                <a:lnTo>
                  <a:pt x="0" y="44"/>
                </a:ln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13"/>
          <p:cNvSpPr>
            <a:spLocks/>
          </p:cNvSpPr>
          <p:nvPr userDrawn="1"/>
        </p:nvSpPr>
        <p:spPr bwMode="auto">
          <a:xfrm>
            <a:off x="1666069" y="3215928"/>
            <a:ext cx="369019" cy="370161"/>
          </a:xfrm>
          <a:custGeom>
            <a:avLst/>
            <a:gdLst>
              <a:gd name="T0" fmla="*/ 44 w 206"/>
              <a:gd name="T1" fmla="*/ 0 h 207"/>
              <a:gd name="T2" fmla="*/ 0 w 206"/>
              <a:gd name="T3" fmla="*/ 26 h 207"/>
              <a:gd name="T4" fmla="*/ 181 w 206"/>
              <a:gd name="T5" fmla="*/ 207 h 207"/>
              <a:gd name="T6" fmla="*/ 206 w 206"/>
              <a:gd name="T7" fmla="*/ 163 h 207"/>
              <a:gd name="T8" fmla="*/ 44 w 206"/>
              <a:gd name="T9" fmla="*/ 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7">
                <a:moveTo>
                  <a:pt x="44" y="0"/>
                </a:moveTo>
                <a:cubicBezTo>
                  <a:pt x="0" y="26"/>
                  <a:pt x="0" y="26"/>
                  <a:pt x="0" y="26"/>
                </a:cubicBezTo>
                <a:cubicBezTo>
                  <a:pt x="45" y="100"/>
                  <a:pt x="107" y="162"/>
                  <a:pt x="181" y="207"/>
                </a:cubicBezTo>
                <a:cubicBezTo>
                  <a:pt x="206" y="163"/>
                  <a:pt x="206" y="163"/>
                  <a:pt x="206" y="163"/>
                </a:cubicBezTo>
                <a:cubicBezTo>
                  <a:pt x="140" y="122"/>
                  <a:pt x="85" y="66"/>
                  <a:pt x="44" y="0"/>
                </a:cubicBez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Freeform 14"/>
          <p:cNvSpPr>
            <a:spLocks/>
          </p:cNvSpPr>
          <p:nvPr userDrawn="1"/>
        </p:nvSpPr>
        <p:spPr bwMode="auto">
          <a:xfrm>
            <a:off x="1523264" y="2779503"/>
            <a:ext cx="198789" cy="444421"/>
          </a:xfrm>
          <a:custGeom>
            <a:avLst/>
            <a:gdLst>
              <a:gd name="T0" fmla="*/ 0 w 111"/>
              <a:gd name="T1" fmla="*/ 0 h 248"/>
              <a:gd name="T2" fmla="*/ 67 w 111"/>
              <a:gd name="T3" fmla="*/ 248 h 248"/>
              <a:gd name="T4" fmla="*/ 111 w 111"/>
              <a:gd name="T5" fmla="*/ 222 h 248"/>
              <a:gd name="T6" fmla="*/ 51 w 111"/>
              <a:gd name="T7" fmla="*/ 0 h 248"/>
              <a:gd name="T8" fmla="*/ 0 w 111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248">
                <a:moveTo>
                  <a:pt x="0" y="0"/>
                </a:moveTo>
                <a:cubicBezTo>
                  <a:pt x="2" y="90"/>
                  <a:pt x="26" y="174"/>
                  <a:pt x="67" y="248"/>
                </a:cubicBezTo>
                <a:cubicBezTo>
                  <a:pt x="111" y="222"/>
                  <a:pt x="111" y="222"/>
                  <a:pt x="111" y="222"/>
                </a:cubicBezTo>
                <a:cubicBezTo>
                  <a:pt x="75" y="156"/>
                  <a:pt x="53" y="80"/>
                  <a:pt x="5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Freeform 15"/>
          <p:cNvSpPr>
            <a:spLocks/>
          </p:cNvSpPr>
          <p:nvPr userDrawn="1"/>
        </p:nvSpPr>
        <p:spPr bwMode="auto">
          <a:xfrm>
            <a:off x="1523263" y="2291665"/>
            <a:ext cx="198789" cy="442136"/>
          </a:xfrm>
          <a:custGeom>
            <a:avLst/>
            <a:gdLst>
              <a:gd name="T0" fmla="*/ 51 w 111"/>
              <a:gd name="T1" fmla="*/ 247 h 247"/>
              <a:gd name="T2" fmla="*/ 111 w 111"/>
              <a:gd name="T3" fmla="*/ 26 h 247"/>
              <a:gd name="T4" fmla="*/ 67 w 111"/>
              <a:gd name="T5" fmla="*/ 0 h 247"/>
              <a:gd name="T6" fmla="*/ 0 w 111"/>
              <a:gd name="T7" fmla="*/ 247 h 247"/>
              <a:gd name="T8" fmla="*/ 51 w 111"/>
              <a:gd name="T9" fmla="*/ 24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247">
                <a:moveTo>
                  <a:pt x="51" y="247"/>
                </a:moveTo>
                <a:cubicBezTo>
                  <a:pt x="53" y="167"/>
                  <a:pt x="75" y="92"/>
                  <a:pt x="111" y="26"/>
                </a:cubicBezTo>
                <a:cubicBezTo>
                  <a:pt x="67" y="0"/>
                  <a:pt x="67" y="0"/>
                  <a:pt x="67" y="0"/>
                </a:cubicBezTo>
                <a:cubicBezTo>
                  <a:pt x="26" y="74"/>
                  <a:pt x="2" y="158"/>
                  <a:pt x="0" y="247"/>
                </a:cubicBezTo>
                <a:lnTo>
                  <a:pt x="51" y="247"/>
                </a:ln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" name="Freeform 16"/>
          <p:cNvSpPr>
            <a:spLocks/>
          </p:cNvSpPr>
          <p:nvPr userDrawn="1"/>
        </p:nvSpPr>
        <p:spPr bwMode="auto">
          <a:xfrm>
            <a:off x="1666069" y="1928363"/>
            <a:ext cx="369019" cy="369019"/>
          </a:xfrm>
          <a:custGeom>
            <a:avLst/>
            <a:gdLst>
              <a:gd name="T0" fmla="*/ 0 w 206"/>
              <a:gd name="T1" fmla="*/ 181 h 206"/>
              <a:gd name="T2" fmla="*/ 44 w 206"/>
              <a:gd name="T3" fmla="*/ 206 h 206"/>
              <a:gd name="T4" fmla="*/ 206 w 206"/>
              <a:gd name="T5" fmla="*/ 44 h 206"/>
              <a:gd name="T6" fmla="*/ 181 w 206"/>
              <a:gd name="T7" fmla="*/ 0 h 206"/>
              <a:gd name="T8" fmla="*/ 0 w 206"/>
              <a:gd name="T9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0" y="181"/>
                </a:moveTo>
                <a:cubicBezTo>
                  <a:pt x="44" y="206"/>
                  <a:pt x="44" y="206"/>
                  <a:pt x="44" y="206"/>
                </a:cubicBezTo>
                <a:cubicBezTo>
                  <a:pt x="85" y="140"/>
                  <a:pt x="140" y="85"/>
                  <a:pt x="206" y="44"/>
                </a:cubicBezTo>
                <a:cubicBezTo>
                  <a:pt x="181" y="0"/>
                  <a:pt x="181" y="0"/>
                  <a:pt x="181" y="0"/>
                </a:cubicBezTo>
                <a:cubicBezTo>
                  <a:pt x="107" y="45"/>
                  <a:pt x="45" y="107"/>
                  <a:pt x="0" y="181"/>
                </a:cubicBez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Freeform 17"/>
          <p:cNvSpPr>
            <a:spLocks/>
          </p:cNvSpPr>
          <p:nvPr userDrawn="1"/>
        </p:nvSpPr>
        <p:spPr bwMode="auto">
          <a:xfrm>
            <a:off x="2029375" y="1785555"/>
            <a:ext cx="442136" cy="198789"/>
          </a:xfrm>
          <a:custGeom>
            <a:avLst/>
            <a:gdLst>
              <a:gd name="T0" fmla="*/ 0 w 247"/>
              <a:gd name="T1" fmla="*/ 67 h 111"/>
              <a:gd name="T2" fmla="*/ 25 w 247"/>
              <a:gd name="T3" fmla="*/ 111 h 111"/>
              <a:gd name="T4" fmla="*/ 247 w 247"/>
              <a:gd name="T5" fmla="*/ 51 h 111"/>
              <a:gd name="T6" fmla="*/ 247 w 247"/>
              <a:gd name="T7" fmla="*/ 0 h 111"/>
              <a:gd name="T8" fmla="*/ 0 w 247"/>
              <a:gd name="T9" fmla="*/ 6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" h="111">
                <a:moveTo>
                  <a:pt x="0" y="67"/>
                </a:moveTo>
                <a:cubicBezTo>
                  <a:pt x="25" y="111"/>
                  <a:pt x="25" y="111"/>
                  <a:pt x="25" y="111"/>
                </a:cubicBezTo>
                <a:cubicBezTo>
                  <a:pt x="92" y="75"/>
                  <a:pt x="167" y="53"/>
                  <a:pt x="247" y="51"/>
                </a:cubicBezTo>
                <a:cubicBezTo>
                  <a:pt x="247" y="0"/>
                  <a:pt x="247" y="0"/>
                  <a:pt x="247" y="0"/>
                </a:cubicBezTo>
                <a:cubicBezTo>
                  <a:pt x="158" y="2"/>
                  <a:pt x="74" y="26"/>
                  <a:pt x="0" y="67"/>
                </a:cubicBez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5"/>
          <p:cNvSpPr>
            <a:spLocks noChangeArrowheads="1"/>
          </p:cNvSpPr>
          <p:nvPr userDrawn="1"/>
        </p:nvSpPr>
        <p:spPr bwMode="auto">
          <a:xfrm>
            <a:off x="1703772" y="1966062"/>
            <a:ext cx="1582320" cy="1582320"/>
          </a:xfrm>
          <a:prstGeom prst="ellipse">
            <a:avLst/>
          </a:pr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0" tIns="10287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5443077" y="1928363"/>
            <a:ext cx="370161" cy="369019"/>
          </a:xfrm>
          <a:custGeom>
            <a:avLst/>
            <a:gdLst>
              <a:gd name="T0" fmla="*/ 207 w 207"/>
              <a:gd name="T1" fmla="*/ 181 h 206"/>
              <a:gd name="T2" fmla="*/ 26 w 207"/>
              <a:gd name="T3" fmla="*/ 0 h 206"/>
              <a:gd name="T4" fmla="*/ 0 w 207"/>
              <a:gd name="T5" fmla="*/ 44 h 206"/>
              <a:gd name="T6" fmla="*/ 163 w 207"/>
              <a:gd name="T7" fmla="*/ 206 h 206"/>
              <a:gd name="T8" fmla="*/ 207 w 207"/>
              <a:gd name="T9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206">
                <a:moveTo>
                  <a:pt x="207" y="181"/>
                </a:moveTo>
                <a:cubicBezTo>
                  <a:pt x="162" y="107"/>
                  <a:pt x="100" y="45"/>
                  <a:pt x="26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66" y="85"/>
                  <a:pt x="122" y="140"/>
                  <a:pt x="163" y="206"/>
                </a:cubicBezTo>
                <a:lnTo>
                  <a:pt x="207" y="181"/>
                </a:ln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6" name="Freeform 7"/>
          <p:cNvSpPr>
            <a:spLocks/>
          </p:cNvSpPr>
          <p:nvPr userDrawn="1"/>
        </p:nvSpPr>
        <p:spPr bwMode="auto">
          <a:xfrm>
            <a:off x="5006652" y="1785555"/>
            <a:ext cx="444421" cy="198789"/>
          </a:xfrm>
          <a:custGeom>
            <a:avLst/>
            <a:gdLst>
              <a:gd name="T0" fmla="*/ 0 w 248"/>
              <a:gd name="T1" fmla="*/ 0 h 111"/>
              <a:gd name="T2" fmla="*/ 0 w 248"/>
              <a:gd name="T3" fmla="*/ 51 h 111"/>
              <a:gd name="T4" fmla="*/ 222 w 248"/>
              <a:gd name="T5" fmla="*/ 111 h 111"/>
              <a:gd name="T6" fmla="*/ 248 w 248"/>
              <a:gd name="T7" fmla="*/ 67 h 111"/>
              <a:gd name="T8" fmla="*/ 0 w 248"/>
              <a:gd name="T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111">
                <a:moveTo>
                  <a:pt x="0" y="0"/>
                </a:moveTo>
                <a:cubicBezTo>
                  <a:pt x="0" y="51"/>
                  <a:pt x="0" y="51"/>
                  <a:pt x="0" y="51"/>
                </a:cubicBezTo>
                <a:cubicBezTo>
                  <a:pt x="80" y="53"/>
                  <a:pt x="156" y="75"/>
                  <a:pt x="222" y="111"/>
                </a:cubicBezTo>
                <a:cubicBezTo>
                  <a:pt x="248" y="67"/>
                  <a:pt x="248" y="67"/>
                  <a:pt x="248" y="67"/>
                </a:cubicBezTo>
                <a:cubicBezTo>
                  <a:pt x="174" y="26"/>
                  <a:pt x="90" y="2"/>
                  <a:pt x="0" y="0"/>
                </a:cubicBez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7" name="Freeform 8"/>
          <p:cNvSpPr>
            <a:spLocks/>
          </p:cNvSpPr>
          <p:nvPr userDrawn="1"/>
        </p:nvSpPr>
        <p:spPr bwMode="auto">
          <a:xfrm>
            <a:off x="5756112" y="2291665"/>
            <a:ext cx="198789" cy="442136"/>
          </a:xfrm>
          <a:custGeom>
            <a:avLst/>
            <a:gdLst>
              <a:gd name="T0" fmla="*/ 45 w 111"/>
              <a:gd name="T1" fmla="*/ 0 h 247"/>
              <a:gd name="T2" fmla="*/ 0 w 111"/>
              <a:gd name="T3" fmla="*/ 26 h 247"/>
              <a:gd name="T4" fmla="*/ 60 w 111"/>
              <a:gd name="T5" fmla="*/ 247 h 247"/>
              <a:gd name="T6" fmla="*/ 111 w 111"/>
              <a:gd name="T7" fmla="*/ 247 h 247"/>
              <a:gd name="T8" fmla="*/ 45 w 111"/>
              <a:gd name="T9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247">
                <a:moveTo>
                  <a:pt x="45" y="0"/>
                </a:moveTo>
                <a:cubicBezTo>
                  <a:pt x="0" y="26"/>
                  <a:pt x="0" y="26"/>
                  <a:pt x="0" y="26"/>
                </a:cubicBezTo>
                <a:cubicBezTo>
                  <a:pt x="37" y="92"/>
                  <a:pt x="58" y="167"/>
                  <a:pt x="60" y="247"/>
                </a:cubicBezTo>
                <a:cubicBezTo>
                  <a:pt x="111" y="247"/>
                  <a:pt x="111" y="247"/>
                  <a:pt x="111" y="247"/>
                </a:cubicBezTo>
                <a:cubicBezTo>
                  <a:pt x="109" y="158"/>
                  <a:pt x="85" y="74"/>
                  <a:pt x="45" y="0"/>
                </a:cubicBez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8" name="Freeform 9"/>
          <p:cNvSpPr>
            <a:spLocks/>
          </p:cNvSpPr>
          <p:nvPr userDrawn="1"/>
        </p:nvSpPr>
        <p:spPr bwMode="auto">
          <a:xfrm>
            <a:off x="5756112" y="2779503"/>
            <a:ext cx="198789" cy="444421"/>
          </a:xfrm>
          <a:custGeom>
            <a:avLst/>
            <a:gdLst>
              <a:gd name="T0" fmla="*/ 60 w 111"/>
              <a:gd name="T1" fmla="*/ 0 h 248"/>
              <a:gd name="T2" fmla="*/ 0 w 111"/>
              <a:gd name="T3" fmla="*/ 222 h 248"/>
              <a:gd name="T4" fmla="*/ 45 w 111"/>
              <a:gd name="T5" fmla="*/ 248 h 248"/>
              <a:gd name="T6" fmla="*/ 111 w 111"/>
              <a:gd name="T7" fmla="*/ 0 h 248"/>
              <a:gd name="T8" fmla="*/ 60 w 111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248">
                <a:moveTo>
                  <a:pt x="60" y="0"/>
                </a:moveTo>
                <a:cubicBezTo>
                  <a:pt x="58" y="80"/>
                  <a:pt x="37" y="156"/>
                  <a:pt x="0" y="222"/>
                </a:cubicBezTo>
                <a:cubicBezTo>
                  <a:pt x="45" y="248"/>
                  <a:pt x="45" y="248"/>
                  <a:pt x="45" y="248"/>
                </a:cubicBezTo>
                <a:cubicBezTo>
                  <a:pt x="85" y="174"/>
                  <a:pt x="109" y="90"/>
                  <a:pt x="111" y="0"/>
                </a:cubicBezTo>
                <a:lnTo>
                  <a:pt x="60" y="0"/>
                </a:ln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Freeform 10"/>
          <p:cNvSpPr>
            <a:spLocks/>
          </p:cNvSpPr>
          <p:nvPr userDrawn="1"/>
        </p:nvSpPr>
        <p:spPr bwMode="auto">
          <a:xfrm>
            <a:off x="5443078" y="3215927"/>
            <a:ext cx="370161" cy="370161"/>
          </a:xfrm>
          <a:custGeom>
            <a:avLst/>
            <a:gdLst>
              <a:gd name="T0" fmla="*/ 207 w 207"/>
              <a:gd name="T1" fmla="*/ 26 h 207"/>
              <a:gd name="T2" fmla="*/ 163 w 207"/>
              <a:gd name="T3" fmla="*/ 0 h 207"/>
              <a:gd name="T4" fmla="*/ 0 w 207"/>
              <a:gd name="T5" fmla="*/ 163 h 207"/>
              <a:gd name="T6" fmla="*/ 26 w 207"/>
              <a:gd name="T7" fmla="*/ 207 h 207"/>
              <a:gd name="T8" fmla="*/ 207 w 207"/>
              <a:gd name="T9" fmla="*/ 2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207">
                <a:moveTo>
                  <a:pt x="207" y="26"/>
                </a:moveTo>
                <a:cubicBezTo>
                  <a:pt x="163" y="0"/>
                  <a:pt x="163" y="0"/>
                  <a:pt x="163" y="0"/>
                </a:cubicBezTo>
                <a:cubicBezTo>
                  <a:pt x="122" y="66"/>
                  <a:pt x="66" y="122"/>
                  <a:pt x="0" y="163"/>
                </a:cubicBezTo>
                <a:cubicBezTo>
                  <a:pt x="26" y="207"/>
                  <a:pt x="26" y="207"/>
                  <a:pt x="26" y="207"/>
                </a:cubicBezTo>
                <a:cubicBezTo>
                  <a:pt x="100" y="162"/>
                  <a:pt x="162" y="100"/>
                  <a:pt x="207" y="26"/>
                </a:cubicBez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0" name="Freeform 11"/>
          <p:cNvSpPr>
            <a:spLocks/>
          </p:cNvSpPr>
          <p:nvPr userDrawn="1"/>
        </p:nvSpPr>
        <p:spPr bwMode="auto">
          <a:xfrm>
            <a:off x="5006652" y="3531248"/>
            <a:ext cx="444421" cy="196505"/>
          </a:xfrm>
          <a:custGeom>
            <a:avLst/>
            <a:gdLst>
              <a:gd name="T0" fmla="*/ 248 w 248"/>
              <a:gd name="T1" fmla="*/ 44 h 110"/>
              <a:gd name="T2" fmla="*/ 222 w 248"/>
              <a:gd name="T3" fmla="*/ 0 h 110"/>
              <a:gd name="T4" fmla="*/ 0 w 248"/>
              <a:gd name="T5" fmla="*/ 59 h 110"/>
              <a:gd name="T6" fmla="*/ 0 w 248"/>
              <a:gd name="T7" fmla="*/ 110 h 110"/>
              <a:gd name="T8" fmla="*/ 248 w 248"/>
              <a:gd name="T9" fmla="*/ 4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110">
                <a:moveTo>
                  <a:pt x="248" y="44"/>
                </a:moveTo>
                <a:cubicBezTo>
                  <a:pt x="222" y="0"/>
                  <a:pt x="222" y="0"/>
                  <a:pt x="222" y="0"/>
                </a:cubicBezTo>
                <a:cubicBezTo>
                  <a:pt x="156" y="36"/>
                  <a:pt x="80" y="57"/>
                  <a:pt x="0" y="59"/>
                </a:cubicBezTo>
                <a:cubicBezTo>
                  <a:pt x="0" y="110"/>
                  <a:pt x="0" y="110"/>
                  <a:pt x="0" y="110"/>
                </a:cubicBezTo>
                <a:cubicBezTo>
                  <a:pt x="90" y="108"/>
                  <a:pt x="174" y="84"/>
                  <a:pt x="248" y="44"/>
                </a:cubicBez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1" name="Freeform 12"/>
          <p:cNvSpPr>
            <a:spLocks/>
          </p:cNvSpPr>
          <p:nvPr userDrawn="1"/>
        </p:nvSpPr>
        <p:spPr bwMode="auto">
          <a:xfrm>
            <a:off x="4518817" y="3531248"/>
            <a:ext cx="442136" cy="196505"/>
          </a:xfrm>
          <a:custGeom>
            <a:avLst/>
            <a:gdLst>
              <a:gd name="T0" fmla="*/ 0 w 247"/>
              <a:gd name="T1" fmla="*/ 44 h 110"/>
              <a:gd name="T2" fmla="*/ 247 w 247"/>
              <a:gd name="T3" fmla="*/ 110 h 110"/>
              <a:gd name="T4" fmla="*/ 247 w 247"/>
              <a:gd name="T5" fmla="*/ 59 h 110"/>
              <a:gd name="T6" fmla="*/ 26 w 247"/>
              <a:gd name="T7" fmla="*/ 0 h 110"/>
              <a:gd name="T8" fmla="*/ 0 w 247"/>
              <a:gd name="T9" fmla="*/ 4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" h="110">
                <a:moveTo>
                  <a:pt x="0" y="44"/>
                </a:moveTo>
                <a:cubicBezTo>
                  <a:pt x="74" y="84"/>
                  <a:pt x="158" y="108"/>
                  <a:pt x="247" y="110"/>
                </a:cubicBezTo>
                <a:cubicBezTo>
                  <a:pt x="247" y="59"/>
                  <a:pt x="247" y="59"/>
                  <a:pt x="247" y="59"/>
                </a:cubicBezTo>
                <a:cubicBezTo>
                  <a:pt x="167" y="57"/>
                  <a:pt x="92" y="36"/>
                  <a:pt x="26" y="0"/>
                </a:cubicBezTo>
                <a:lnTo>
                  <a:pt x="0" y="44"/>
                </a:ln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2" name="Freeform 13"/>
          <p:cNvSpPr>
            <a:spLocks/>
          </p:cNvSpPr>
          <p:nvPr userDrawn="1"/>
        </p:nvSpPr>
        <p:spPr bwMode="auto">
          <a:xfrm>
            <a:off x="4155512" y="3215928"/>
            <a:ext cx="369019" cy="370161"/>
          </a:xfrm>
          <a:custGeom>
            <a:avLst/>
            <a:gdLst>
              <a:gd name="T0" fmla="*/ 44 w 206"/>
              <a:gd name="T1" fmla="*/ 0 h 207"/>
              <a:gd name="T2" fmla="*/ 0 w 206"/>
              <a:gd name="T3" fmla="*/ 26 h 207"/>
              <a:gd name="T4" fmla="*/ 181 w 206"/>
              <a:gd name="T5" fmla="*/ 207 h 207"/>
              <a:gd name="T6" fmla="*/ 206 w 206"/>
              <a:gd name="T7" fmla="*/ 163 h 207"/>
              <a:gd name="T8" fmla="*/ 44 w 206"/>
              <a:gd name="T9" fmla="*/ 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7">
                <a:moveTo>
                  <a:pt x="44" y="0"/>
                </a:moveTo>
                <a:cubicBezTo>
                  <a:pt x="0" y="26"/>
                  <a:pt x="0" y="26"/>
                  <a:pt x="0" y="26"/>
                </a:cubicBezTo>
                <a:cubicBezTo>
                  <a:pt x="45" y="100"/>
                  <a:pt x="107" y="162"/>
                  <a:pt x="181" y="207"/>
                </a:cubicBezTo>
                <a:cubicBezTo>
                  <a:pt x="206" y="163"/>
                  <a:pt x="206" y="163"/>
                  <a:pt x="206" y="163"/>
                </a:cubicBezTo>
                <a:cubicBezTo>
                  <a:pt x="140" y="122"/>
                  <a:pt x="85" y="66"/>
                  <a:pt x="44" y="0"/>
                </a:cubicBez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3" name="Freeform 14"/>
          <p:cNvSpPr>
            <a:spLocks/>
          </p:cNvSpPr>
          <p:nvPr userDrawn="1"/>
        </p:nvSpPr>
        <p:spPr bwMode="auto">
          <a:xfrm>
            <a:off x="4012704" y="2779503"/>
            <a:ext cx="198789" cy="444421"/>
          </a:xfrm>
          <a:custGeom>
            <a:avLst/>
            <a:gdLst>
              <a:gd name="T0" fmla="*/ 0 w 111"/>
              <a:gd name="T1" fmla="*/ 0 h 248"/>
              <a:gd name="T2" fmla="*/ 67 w 111"/>
              <a:gd name="T3" fmla="*/ 248 h 248"/>
              <a:gd name="T4" fmla="*/ 111 w 111"/>
              <a:gd name="T5" fmla="*/ 222 h 248"/>
              <a:gd name="T6" fmla="*/ 51 w 111"/>
              <a:gd name="T7" fmla="*/ 0 h 248"/>
              <a:gd name="T8" fmla="*/ 0 w 111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248">
                <a:moveTo>
                  <a:pt x="0" y="0"/>
                </a:moveTo>
                <a:cubicBezTo>
                  <a:pt x="2" y="90"/>
                  <a:pt x="26" y="174"/>
                  <a:pt x="67" y="248"/>
                </a:cubicBezTo>
                <a:cubicBezTo>
                  <a:pt x="111" y="222"/>
                  <a:pt x="111" y="222"/>
                  <a:pt x="111" y="222"/>
                </a:cubicBezTo>
                <a:cubicBezTo>
                  <a:pt x="75" y="156"/>
                  <a:pt x="53" y="80"/>
                  <a:pt x="5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4012704" y="2291665"/>
            <a:ext cx="198789" cy="442136"/>
          </a:xfrm>
          <a:custGeom>
            <a:avLst/>
            <a:gdLst>
              <a:gd name="T0" fmla="*/ 51 w 111"/>
              <a:gd name="T1" fmla="*/ 247 h 247"/>
              <a:gd name="T2" fmla="*/ 111 w 111"/>
              <a:gd name="T3" fmla="*/ 26 h 247"/>
              <a:gd name="T4" fmla="*/ 67 w 111"/>
              <a:gd name="T5" fmla="*/ 0 h 247"/>
              <a:gd name="T6" fmla="*/ 0 w 111"/>
              <a:gd name="T7" fmla="*/ 247 h 247"/>
              <a:gd name="T8" fmla="*/ 51 w 111"/>
              <a:gd name="T9" fmla="*/ 24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247">
                <a:moveTo>
                  <a:pt x="51" y="247"/>
                </a:moveTo>
                <a:cubicBezTo>
                  <a:pt x="53" y="167"/>
                  <a:pt x="75" y="92"/>
                  <a:pt x="111" y="26"/>
                </a:cubicBezTo>
                <a:cubicBezTo>
                  <a:pt x="67" y="0"/>
                  <a:pt x="67" y="0"/>
                  <a:pt x="67" y="0"/>
                </a:cubicBezTo>
                <a:cubicBezTo>
                  <a:pt x="26" y="74"/>
                  <a:pt x="2" y="158"/>
                  <a:pt x="0" y="247"/>
                </a:cubicBezTo>
                <a:lnTo>
                  <a:pt x="51" y="247"/>
                </a:ln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5" name="Freeform 16"/>
          <p:cNvSpPr>
            <a:spLocks/>
          </p:cNvSpPr>
          <p:nvPr userDrawn="1"/>
        </p:nvSpPr>
        <p:spPr bwMode="auto">
          <a:xfrm>
            <a:off x="4155509" y="1928363"/>
            <a:ext cx="369019" cy="369019"/>
          </a:xfrm>
          <a:custGeom>
            <a:avLst/>
            <a:gdLst>
              <a:gd name="T0" fmla="*/ 0 w 206"/>
              <a:gd name="T1" fmla="*/ 181 h 206"/>
              <a:gd name="T2" fmla="*/ 44 w 206"/>
              <a:gd name="T3" fmla="*/ 206 h 206"/>
              <a:gd name="T4" fmla="*/ 206 w 206"/>
              <a:gd name="T5" fmla="*/ 44 h 206"/>
              <a:gd name="T6" fmla="*/ 181 w 206"/>
              <a:gd name="T7" fmla="*/ 0 h 206"/>
              <a:gd name="T8" fmla="*/ 0 w 206"/>
              <a:gd name="T9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0" y="181"/>
                </a:moveTo>
                <a:cubicBezTo>
                  <a:pt x="44" y="206"/>
                  <a:pt x="44" y="206"/>
                  <a:pt x="44" y="206"/>
                </a:cubicBezTo>
                <a:cubicBezTo>
                  <a:pt x="85" y="140"/>
                  <a:pt x="140" y="85"/>
                  <a:pt x="206" y="44"/>
                </a:cubicBezTo>
                <a:cubicBezTo>
                  <a:pt x="181" y="0"/>
                  <a:pt x="181" y="0"/>
                  <a:pt x="181" y="0"/>
                </a:cubicBezTo>
                <a:cubicBezTo>
                  <a:pt x="107" y="45"/>
                  <a:pt x="45" y="107"/>
                  <a:pt x="0" y="181"/>
                </a:cubicBez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Freeform 17"/>
          <p:cNvSpPr>
            <a:spLocks/>
          </p:cNvSpPr>
          <p:nvPr userDrawn="1"/>
        </p:nvSpPr>
        <p:spPr bwMode="auto">
          <a:xfrm>
            <a:off x="4518816" y="1785555"/>
            <a:ext cx="442136" cy="198789"/>
          </a:xfrm>
          <a:custGeom>
            <a:avLst/>
            <a:gdLst>
              <a:gd name="T0" fmla="*/ 0 w 247"/>
              <a:gd name="T1" fmla="*/ 67 h 111"/>
              <a:gd name="T2" fmla="*/ 25 w 247"/>
              <a:gd name="T3" fmla="*/ 111 h 111"/>
              <a:gd name="T4" fmla="*/ 247 w 247"/>
              <a:gd name="T5" fmla="*/ 51 h 111"/>
              <a:gd name="T6" fmla="*/ 247 w 247"/>
              <a:gd name="T7" fmla="*/ 0 h 111"/>
              <a:gd name="T8" fmla="*/ 0 w 247"/>
              <a:gd name="T9" fmla="*/ 6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" h="111">
                <a:moveTo>
                  <a:pt x="0" y="67"/>
                </a:moveTo>
                <a:cubicBezTo>
                  <a:pt x="25" y="111"/>
                  <a:pt x="25" y="111"/>
                  <a:pt x="25" y="111"/>
                </a:cubicBezTo>
                <a:cubicBezTo>
                  <a:pt x="92" y="75"/>
                  <a:pt x="167" y="53"/>
                  <a:pt x="247" y="51"/>
                </a:cubicBezTo>
                <a:cubicBezTo>
                  <a:pt x="247" y="0"/>
                  <a:pt x="247" y="0"/>
                  <a:pt x="247" y="0"/>
                </a:cubicBezTo>
                <a:cubicBezTo>
                  <a:pt x="158" y="2"/>
                  <a:pt x="74" y="26"/>
                  <a:pt x="0" y="67"/>
                </a:cubicBez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Oval 5"/>
          <p:cNvSpPr>
            <a:spLocks noChangeArrowheads="1"/>
          </p:cNvSpPr>
          <p:nvPr userDrawn="1"/>
        </p:nvSpPr>
        <p:spPr bwMode="auto">
          <a:xfrm>
            <a:off x="4193213" y="1966062"/>
            <a:ext cx="1582320" cy="1582320"/>
          </a:xfrm>
          <a:prstGeom prst="ellipse">
            <a:avLst/>
          </a:pr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0" tIns="10287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8" name="Freeform 6"/>
          <p:cNvSpPr>
            <a:spLocks/>
          </p:cNvSpPr>
          <p:nvPr userDrawn="1"/>
        </p:nvSpPr>
        <p:spPr bwMode="auto">
          <a:xfrm>
            <a:off x="7728424" y="1928363"/>
            <a:ext cx="370161" cy="369019"/>
          </a:xfrm>
          <a:custGeom>
            <a:avLst/>
            <a:gdLst>
              <a:gd name="T0" fmla="*/ 207 w 207"/>
              <a:gd name="T1" fmla="*/ 181 h 206"/>
              <a:gd name="T2" fmla="*/ 26 w 207"/>
              <a:gd name="T3" fmla="*/ 0 h 206"/>
              <a:gd name="T4" fmla="*/ 0 w 207"/>
              <a:gd name="T5" fmla="*/ 44 h 206"/>
              <a:gd name="T6" fmla="*/ 163 w 207"/>
              <a:gd name="T7" fmla="*/ 206 h 206"/>
              <a:gd name="T8" fmla="*/ 207 w 207"/>
              <a:gd name="T9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206">
                <a:moveTo>
                  <a:pt x="207" y="181"/>
                </a:moveTo>
                <a:cubicBezTo>
                  <a:pt x="162" y="107"/>
                  <a:pt x="100" y="45"/>
                  <a:pt x="26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66" y="85"/>
                  <a:pt x="122" y="140"/>
                  <a:pt x="163" y="206"/>
                </a:cubicBezTo>
                <a:lnTo>
                  <a:pt x="207" y="181"/>
                </a:ln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" name="Freeform 7"/>
          <p:cNvSpPr>
            <a:spLocks/>
          </p:cNvSpPr>
          <p:nvPr userDrawn="1"/>
        </p:nvSpPr>
        <p:spPr bwMode="auto">
          <a:xfrm>
            <a:off x="7291999" y="1785555"/>
            <a:ext cx="444421" cy="198789"/>
          </a:xfrm>
          <a:custGeom>
            <a:avLst/>
            <a:gdLst>
              <a:gd name="T0" fmla="*/ 0 w 248"/>
              <a:gd name="T1" fmla="*/ 0 h 111"/>
              <a:gd name="T2" fmla="*/ 0 w 248"/>
              <a:gd name="T3" fmla="*/ 51 h 111"/>
              <a:gd name="T4" fmla="*/ 222 w 248"/>
              <a:gd name="T5" fmla="*/ 111 h 111"/>
              <a:gd name="T6" fmla="*/ 248 w 248"/>
              <a:gd name="T7" fmla="*/ 67 h 111"/>
              <a:gd name="T8" fmla="*/ 0 w 248"/>
              <a:gd name="T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111">
                <a:moveTo>
                  <a:pt x="0" y="0"/>
                </a:moveTo>
                <a:cubicBezTo>
                  <a:pt x="0" y="51"/>
                  <a:pt x="0" y="51"/>
                  <a:pt x="0" y="51"/>
                </a:cubicBezTo>
                <a:cubicBezTo>
                  <a:pt x="80" y="53"/>
                  <a:pt x="156" y="75"/>
                  <a:pt x="222" y="111"/>
                </a:cubicBezTo>
                <a:cubicBezTo>
                  <a:pt x="248" y="67"/>
                  <a:pt x="248" y="67"/>
                  <a:pt x="248" y="67"/>
                </a:cubicBezTo>
                <a:cubicBezTo>
                  <a:pt x="174" y="26"/>
                  <a:pt x="90" y="2"/>
                  <a:pt x="0" y="0"/>
                </a:cubicBez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Freeform 8"/>
          <p:cNvSpPr>
            <a:spLocks/>
          </p:cNvSpPr>
          <p:nvPr userDrawn="1"/>
        </p:nvSpPr>
        <p:spPr bwMode="auto">
          <a:xfrm>
            <a:off x="8041460" y="2291665"/>
            <a:ext cx="198789" cy="442136"/>
          </a:xfrm>
          <a:custGeom>
            <a:avLst/>
            <a:gdLst>
              <a:gd name="T0" fmla="*/ 45 w 111"/>
              <a:gd name="T1" fmla="*/ 0 h 247"/>
              <a:gd name="T2" fmla="*/ 0 w 111"/>
              <a:gd name="T3" fmla="*/ 26 h 247"/>
              <a:gd name="T4" fmla="*/ 60 w 111"/>
              <a:gd name="T5" fmla="*/ 247 h 247"/>
              <a:gd name="T6" fmla="*/ 111 w 111"/>
              <a:gd name="T7" fmla="*/ 247 h 247"/>
              <a:gd name="T8" fmla="*/ 45 w 111"/>
              <a:gd name="T9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247">
                <a:moveTo>
                  <a:pt x="45" y="0"/>
                </a:moveTo>
                <a:cubicBezTo>
                  <a:pt x="0" y="26"/>
                  <a:pt x="0" y="26"/>
                  <a:pt x="0" y="26"/>
                </a:cubicBezTo>
                <a:cubicBezTo>
                  <a:pt x="37" y="92"/>
                  <a:pt x="58" y="167"/>
                  <a:pt x="60" y="247"/>
                </a:cubicBezTo>
                <a:cubicBezTo>
                  <a:pt x="111" y="247"/>
                  <a:pt x="111" y="247"/>
                  <a:pt x="111" y="247"/>
                </a:cubicBezTo>
                <a:cubicBezTo>
                  <a:pt x="109" y="158"/>
                  <a:pt x="85" y="74"/>
                  <a:pt x="45" y="0"/>
                </a:cubicBez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Freeform 9"/>
          <p:cNvSpPr>
            <a:spLocks/>
          </p:cNvSpPr>
          <p:nvPr userDrawn="1"/>
        </p:nvSpPr>
        <p:spPr bwMode="auto">
          <a:xfrm>
            <a:off x="8041460" y="2779503"/>
            <a:ext cx="198789" cy="444421"/>
          </a:xfrm>
          <a:custGeom>
            <a:avLst/>
            <a:gdLst>
              <a:gd name="T0" fmla="*/ 60 w 111"/>
              <a:gd name="T1" fmla="*/ 0 h 248"/>
              <a:gd name="T2" fmla="*/ 0 w 111"/>
              <a:gd name="T3" fmla="*/ 222 h 248"/>
              <a:gd name="T4" fmla="*/ 45 w 111"/>
              <a:gd name="T5" fmla="*/ 248 h 248"/>
              <a:gd name="T6" fmla="*/ 111 w 111"/>
              <a:gd name="T7" fmla="*/ 0 h 248"/>
              <a:gd name="T8" fmla="*/ 60 w 111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248">
                <a:moveTo>
                  <a:pt x="60" y="0"/>
                </a:moveTo>
                <a:cubicBezTo>
                  <a:pt x="58" y="80"/>
                  <a:pt x="37" y="156"/>
                  <a:pt x="0" y="222"/>
                </a:cubicBezTo>
                <a:cubicBezTo>
                  <a:pt x="45" y="248"/>
                  <a:pt x="45" y="248"/>
                  <a:pt x="45" y="248"/>
                </a:cubicBezTo>
                <a:cubicBezTo>
                  <a:pt x="85" y="174"/>
                  <a:pt x="109" y="90"/>
                  <a:pt x="111" y="0"/>
                </a:cubicBezTo>
                <a:lnTo>
                  <a:pt x="60" y="0"/>
                </a:ln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Freeform 10"/>
          <p:cNvSpPr>
            <a:spLocks/>
          </p:cNvSpPr>
          <p:nvPr userDrawn="1"/>
        </p:nvSpPr>
        <p:spPr bwMode="auto">
          <a:xfrm>
            <a:off x="7728425" y="3215927"/>
            <a:ext cx="370161" cy="370161"/>
          </a:xfrm>
          <a:custGeom>
            <a:avLst/>
            <a:gdLst>
              <a:gd name="T0" fmla="*/ 207 w 207"/>
              <a:gd name="T1" fmla="*/ 26 h 207"/>
              <a:gd name="T2" fmla="*/ 163 w 207"/>
              <a:gd name="T3" fmla="*/ 0 h 207"/>
              <a:gd name="T4" fmla="*/ 0 w 207"/>
              <a:gd name="T5" fmla="*/ 163 h 207"/>
              <a:gd name="T6" fmla="*/ 26 w 207"/>
              <a:gd name="T7" fmla="*/ 207 h 207"/>
              <a:gd name="T8" fmla="*/ 207 w 207"/>
              <a:gd name="T9" fmla="*/ 2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207">
                <a:moveTo>
                  <a:pt x="207" y="26"/>
                </a:moveTo>
                <a:cubicBezTo>
                  <a:pt x="163" y="0"/>
                  <a:pt x="163" y="0"/>
                  <a:pt x="163" y="0"/>
                </a:cubicBezTo>
                <a:cubicBezTo>
                  <a:pt x="122" y="66"/>
                  <a:pt x="66" y="122"/>
                  <a:pt x="0" y="163"/>
                </a:cubicBezTo>
                <a:cubicBezTo>
                  <a:pt x="26" y="207"/>
                  <a:pt x="26" y="207"/>
                  <a:pt x="26" y="207"/>
                </a:cubicBezTo>
                <a:cubicBezTo>
                  <a:pt x="100" y="162"/>
                  <a:pt x="162" y="100"/>
                  <a:pt x="207" y="26"/>
                </a:cubicBez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Freeform 11"/>
          <p:cNvSpPr>
            <a:spLocks/>
          </p:cNvSpPr>
          <p:nvPr userDrawn="1"/>
        </p:nvSpPr>
        <p:spPr bwMode="auto">
          <a:xfrm>
            <a:off x="7291999" y="3531248"/>
            <a:ext cx="444421" cy="196505"/>
          </a:xfrm>
          <a:custGeom>
            <a:avLst/>
            <a:gdLst>
              <a:gd name="T0" fmla="*/ 248 w 248"/>
              <a:gd name="T1" fmla="*/ 44 h 110"/>
              <a:gd name="T2" fmla="*/ 222 w 248"/>
              <a:gd name="T3" fmla="*/ 0 h 110"/>
              <a:gd name="T4" fmla="*/ 0 w 248"/>
              <a:gd name="T5" fmla="*/ 59 h 110"/>
              <a:gd name="T6" fmla="*/ 0 w 248"/>
              <a:gd name="T7" fmla="*/ 110 h 110"/>
              <a:gd name="T8" fmla="*/ 248 w 248"/>
              <a:gd name="T9" fmla="*/ 4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110">
                <a:moveTo>
                  <a:pt x="248" y="44"/>
                </a:moveTo>
                <a:cubicBezTo>
                  <a:pt x="222" y="0"/>
                  <a:pt x="222" y="0"/>
                  <a:pt x="222" y="0"/>
                </a:cubicBezTo>
                <a:cubicBezTo>
                  <a:pt x="156" y="36"/>
                  <a:pt x="80" y="57"/>
                  <a:pt x="0" y="59"/>
                </a:cubicBezTo>
                <a:cubicBezTo>
                  <a:pt x="0" y="110"/>
                  <a:pt x="0" y="110"/>
                  <a:pt x="0" y="110"/>
                </a:cubicBezTo>
                <a:cubicBezTo>
                  <a:pt x="90" y="108"/>
                  <a:pt x="174" y="84"/>
                  <a:pt x="248" y="44"/>
                </a:cubicBez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4" name="Freeform 12"/>
          <p:cNvSpPr>
            <a:spLocks/>
          </p:cNvSpPr>
          <p:nvPr userDrawn="1"/>
        </p:nvSpPr>
        <p:spPr bwMode="auto">
          <a:xfrm>
            <a:off x="6804164" y="3531248"/>
            <a:ext cx="442136" cy="196505"/>
          </a:xfrm>
          <a:custGeom>
            <a:avLst/>
            <a:gdLst>
              <a:gd name="T0" fmla="*/ 0 w 247"/>
              <a:gd name="T1" fmla="*/ 44 h 110"/>
              <a:gd name="T2" fmla="*/ 247 w 247"/>
              <a:gd name="T3" fmla="*/ 110 h 110"/>
              <a:gd name="T4" fmla="*/ 247 w 247"/>
              <a:gd name="T5" fmla="*/ 59 h 110"/>
              <a:gd name="T6" fmla="*/ 26 w 247"/>
              <a:gd name="T7" fmla="*/ 0 h 110"/>
              <a:gd name="T8" fmla="*/ 0 w 247"/>
              <a:gd name="T9" fmla="*/ 4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" h="110">
                <a:moveTo>
                  <a:pt x="0" y="44"/>
                </a:moveTo>
                <a:cubicBezTo>
                  <a:pt x="74" y="84"/>
                  <a:pt x="158" y="108"/>
                  <a:pt x="247" y="110"/>
                </a:cubicBezTo>
                <a:cubicBezTo>
                  <a:pt x="247" y="59"/>
                  <a:pt x="247" y="59"/>
                  <a:pt x="247" y="59"/>
                </a:cubicBezTo>
                <a:cubicBezTo>
                  <a:pt x="167" y="57"/>
                  <a:pt x="92" y="36"/>
                  <a:pt x="26" y="0"/>
                </a:cubicBezTo>
                <a:lnTo>
                  <a:pt x="0" y="44"/>
                </a:ln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5" name="Freeform 13"/>
          <p:cNvSpPr>
            <a:spLocks/>
          </p:cNvSpPr>
          <p:nvPr userDrawn="1"/>
        </p:nvSpPr>
        <p:spPr bwMode="auto">
          <a:xfrm>
            <a:off x="6440857" y="3215928"/>
            <a:ext cx="369019" cy="370161"/>
          </a:xfrm>
          <a:custGeom>
            <a:avLst/>
            <a:gdLst>
              <a:gd name="T0" fmla="*/ 44 w 206"/>
              <a:gd name="T1" fmla="*/ 0 h 207"/>
              <a:gd name="T2" fmla="*/ 0 w 206"/>
              <a:gd name="T3" fmla="*/ 26 h 207"/>
              <a:gd name="T4" fmla="*/ 181 w 206"/>
              <a:gd name="T5" fmla="*/ 207 h 207"/>
              <a:gd name="T6" fmla="*/ 206 w 206"/>
              <a:gd name="T7" fmla="*/ 163 h 207"/>
              <a:gd name="T8" fmla="*/ 44 w 206"/>
              <a:gd name="T9" fmla="*/ 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7">
                <a:moveTo>
                  <a:pt x="44" y="0"/>
                </a:moveTo>
                <a:cubicBezTo>
                  <a:pt x="0" y="26"/>
                  <a:pt x="0" y="26"/>
                  <a:pt x="0" y="26"/>
                </a:cubicBezTo>
                <a:cubicBezTo>
                  <a:pt x="45" y="100"/>
                  <a:pt x="107" y="162"/>
                  <a:pt x="181" y="207"/>
                </a:cubicBezTo>
                <a:cubicBezTo>
                  <a:pt x="206" y="163"/>
                  <a:pt x="206" y="163"/>
                  <a:pt x="206" y="163"/>
                </a:cubicBezTo>
                <a:cubicBezTo>
                  <a:pt x="140" y="122"/>
                  <a:pt x="85" y="66"/>
                  <a:pt x="44" y="0"/>
                </a:cubicBez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6" name="Freeform 14"/>
          <p:cNvSpPr>
            <a:spLocks/>
          </p:cNvSpPr>
          <p:nvPr userDrawn="1"/>
        </p:nvSpPr>
        <p:spPr bwMode="auto">
          <a:xfrm>
            <a:off x="6298052" y="2779503"/>
            <a:ext cx="198789" cy="444421"/>
          </a:xfrm>
          <a:custGeom>
            <a:avLst/>
            <a:gdLst>
              <a:gd name="T0" fmla="*/ 0 w 111"/>
              <a:gd name="T1" fmla="*/ 0 h 248"/>
              <a:gd name="T2" fmla="*/ 67 w 111"/>
              <a:gd name="T3" fmla="*/ 248 h 248"/>
              <a:gd name="T4" fmla="*/ 111 w 111"/>
              <a:gd name="T5" fmla="*/ 222 h 248"/>
              <a:gd name="T6" fmla="*/ 51 w 111"/>
              <a:gd name="T7" fmla="*/ 0 h 248"/>
              <a:gd name="T8" fmla="*/ 0 w 111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248">
                <a:moveTo>
                  <a:pt x="0" y="0"/>
                </a:moveTo>
                <a:cubicBezTo>
                  <a:pt x="2" y="90"/>
                  <a:pt x="26" y="174"/>
                  <a:pt x="67" y="248"/>
                </a:cubicBezTo>
                <a:cubicBezTo>
                  <a:pt x="111" y="222"/>
                  <a:pt x="111" y="222"/>
                  <a:pt x="111" y="222"/>
                </a:cubicBezTo>
                <a:cubicBezTo>
                  <a:pt x="75" y="156"/>
                  <a:pt x="53" y="80"/>
                  <a:pt x="5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" name="Freeform 15"/>
          <p:cNvSpPr>
            <a:spLocks/>
          </p:cNvSpPr>
          <p:nvPr userDrawn="1"/>
        </p:nvSpPr>
        <p:spPr bwMode="auto">
          <a:xfrm>
            <a:off x="6298049" y="2291665"/>
            <a:ext cx="198789" cy="442136"/>
          </a:xfrm>
          <a:custGeom>
            <a:avLst/>
            <a:gdLst>
              <a:gd name="T0" fmla="*/ 51 w 111"/>
              <a:gd name="T1" fmla="*/ 247 h 247"/>
              <a:gd name="T2" fmla="*/ 111 w 111"/>
              <a:gd name="T3" fmla="*/ 26 h 247"/>
              <a:gd name="T4" fmla="*/ 67 w 111"/>
              <a:gd name="T5" fmla="*/ 0 h 247"/>
              <a:gd name="T6" fmla="*/ 0 w 111"/>
              <a:gd name="T7" fmla="*/ 247 h 247"/>
              <a:gd name="T8" fmla="*/ 51 w 111"/>
              <a:gd name="T9" fmla="*/ 24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247">
                <a:moveTo>
                  <a:pt x="51" y="247"/>
                </a:moveTo>
                <a:cubicBezTo>
                  <a:pt x="53" y="167"/>
                  <a:pt x="75" y="92"/>
                  <a:pt x="111" y="26"/>
                </a:cubicBezTo>
                <a:cubicBezTo>
                  <a:pt x="67" y="0"/>
                  <a:pt x="67" y="0"/>
                  <a:pt x="67" y="0"/>
                </a:cubicBezTo>
                <a:cubicBezTo>
                  <a:pt x="26" y="74"/>
                  <a:pt x="2" y="158"/>
                  <a:pt x="0" y="247"/>
                </a:cubicBezTo>
                <a:lnTo>
                  <a:pt x="51" y="247"/>
                </a:ln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8" name="Freeform 16"/>
          <p:cNvSpPr>
            <a:spLocks/>
          </p:cNvSpPr>
          <p:nvPr userDrawn="1"/>
        </p:nvSpPr>
        <p:spPr bwMode="auto">
          <a:xfrm>
            <a:off x="6440857" y="1928363"/>
            <a:ext cx="369019" cy="369019"/>
          </a:xfrm>
          <a:custGeom>
            <a:avLst/>
            <a:gdLst>
              <a:gd name="T0" fmla="*/ 0 w 206"/>
              <a:gd name="T1" fmla="*/ 181 h 206"/>
              <a:gd name="T2" fmla="*/ 44 w 206"/>
              <a:gd name="T3" fmla="*/ 206 h 206"/>
              <a:gd name="T4" fmla="*/ 206 w 206"/>
              <a:gd name="T5" fmla="*/ 44 h 206"/>
              <a:gd name="T6" fmla="*/ 181 w 206"/>
              <a:gd name="T7" fmla="*/ 0 h 206"/>
              <a:gd name="T8" fmla="*/ 0 w 206"/>
              <a:gd name="T9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0" y="181"/>
                </a:moveTo>
                <a:cubicBezTo>
                  <a:pt x="44" y="206"/>
                  <a:pt x="44" y="206"/>
                  <a:pt x="44" y="206"/>
                </a:cubicBezTo>
                <a:cubicBezTo>
                  <a:pt x="85" y="140"/>
                  <a:pt x="140" y="85"/>
                  <a:pt x="206" y="44"/>
                </a:cubicBezTo>
                <a:cubicBezTo>
                  <a:pt x="181" y="0"/>
                  <a:pt x="181" y="0"/>
                  <a:pt x="181" y="0"/>
                </a:cubicBezTo>
                <a:cubicBezTo>
                  <a:pt x="107" y="45"/>
                  <a:pt x="45" y="107"/>
                  <a:pt x="0" y="181"/>
                </a:cubicBez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Freeform 17"/>
          <p:cNvSpPr>
            <a:spLocks/>
          </p:cNvSpPr>
          <p:nvPr userDrawn="1"/>
        </p:nvSpPr>
        <p:spPr bwMode="auto">
          <a:xfrm>
            <a:off x="6804163" y="1785555"/>
            <a:ext cx="442136" cy="198789"/>
          </a:xfrm>
          <a:custGeom>
            <a:avLst/>
            <a:gdLst>
              <a:gd name="T0" fmla="*/ 0 w 247"/>
              <a:gd name="T1" fmla="*/ 67 h 111"/>
              <a:gd name="T2" fmla="*/ 25 w 247"/>
              <a:gd name="T3" fmla="*/ 111 h 111"/>
              <a:gd name="T4" fmla="*/ 247 w 247"/>
              <a:gd name="T5" fmla="*/ 51 h 111"/>
              <a:gd name="T6" fmla="*/ 247 w 247"/>
              <a:gd name="T7" fmla="*/ 0 h 111"/>
              <a:gd name="T8" fmla="*/ 0 w 247"/>
              <a:gd name="T9" fmla="*/ 6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" h="111">
                <a:moveTo>
                  <a:pt x="0" y="67"/>
                </a:moveTo>
                <a:cubicBezTo>
                  <a:pt x="25" y="111"/>
                  <a:pt x="25" y="111"/>
                  <a:pt x="25" y="111"/>
                </a:cubicBezTo>
                <a:cubicBezTo>
                  <a:pt x="92" y="75"/>
                  <a:pt x="167" y="53"/>
                  <a:pt x="247" y="51"/>
                </a:cubicBezTo>
                <a:cubicBezTo>
                  <a:pt x="247" y="0"/>
                  <a:pt x="247" y="0"/>
                  <a:pt x="247" y="0"/>
                </a:cubicBezTo>
                <a:cubicBezTo>
                  <a:pt x="158" y="2"/>
                  <a:pt x="74" y="26"/>
                  <a:pt x="0" y="67"/>
                </a:cubicBez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Oval 5"/>
          <p:cNvSpPr>
            <a:spLocks noChangeArrowheads="1"/>
          </p:cNvSpPr>
          <p:nvPr userDrawn="1"/>
        </p:nvSpPr>
        <p:spPr bwMode="auto">
          <a:xfrm>
            <a:off x="6478560" y="1966062"/>
            <a:ext cx="1582320" cy="1582320"/>
          </a:xfrm>
          <a:prstGeom prst="ellipse">
            <a:avLst/>
          </a:pr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0" tIns="10287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1" name="Freeform 6"/>
          <p:cNvSpPr>
            <a:spLocks/>
          </p:cNvSpPr>
          <p:nvPr userDrawn="1"/>
        </p:nvSpPr>
        <p:spPr bwMode="auto">
          <a:xfrm>
            <a:off x="10101906" y="1928363"/>
            <a:ext cx="370161" cy="369019"/>
          </a:xfrm>
          <a:custGeom>
            <a:avLst/>
            <a:gdLst>
              <a:gd name="T0" fmla="*/ 207 w 207"/>
              <a:gd name="T1" fmla="*/ 181 h 206"/>
              <a:gd name="T2" fmla="*/ 26 w 207"/>
              <a:gd name="T3" fmla="*/ 0 h 206"/>
              <a:gd name="T4" fmla="*/ 0 w 207"/>
              <a:gd name="T5" fmla="*/ 44 h 206"/>
              <a:gd name="T6" fmla="*/ 163 w 207"/>
              <a:gd name="T7" fmla="*/ 206 h 206"/>
              <a:gd name="T8" fmla="*/ 207 w 207"/>
              <a:gd name="T9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206">
                <a:moveTo>
                  <a:pt x="207" y="181"/>
                </a:moveTo>
                <a:cubicBezTo>
                  <a:pt x="162" y="107"/>
                  <a:pt x="100" y="45"/>
                  <a:pt x="26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66" y="85"/>
                  <a:pt x="122" y="140"/>
                  <a:pt x="163" y="206"/>
                </a:cubicBezTo>
                <a:lnTo>
                  <a:pt x="207" y="181"/>
                </a:ln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2" name="Freeform 7"/>
          <p:cNvSpPr>
            <a:spLocks/>
          </p:cNvSpPr>
          <p:nvPr userDrawn="1"/>
        </p:nvSpPr>
        <p:spPr bwMode="auto">
          <a:xfrm>
            <a:off x="9665480" y="1785555"/>
            <a:ext cx="444421" cy="198789"/>
          </a:xfrm>
          <a:custGeom>
            <a:avLst/>
            <a:gdLst>
              <a:gd name="T0" fmla="*/ 0 w 248"/>
              <a:gd name="T1" fmla="*/ 0 h 111"/>
              <a:gd name="T2" fmla="*/ 0 w 248"/>
              <a:gd name="T3" fmla="*/ 51 h 111"/>
              <a:gd name="T4" fmla="*/ 222 w 248"/>
              <a:gd name="T5" fmla="*/ 111 h 111"/>
              <a:gd name="T6" fmla="*/ 248 w 248"/>
              <a:gd name="T7" fmla="*/ 67 h 111"/>
              <a:gd name="T8" fmla="*/ 0 w 248"/>
              <a:gd name="T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111">
                <a:moveTo>
                  <a:pt x="0" y="0"/>
                </a:moveTo>
                <a:cubicBezTo>
                  <a:pt x="0" y="51"/>
                  <a:pt x="0" y="51"/>
                  <a:pt x="0" y="51"/>
                </a:cubicBezTo>
                <a:cubicBezTo>
                  <a:pt x="80" y="53"/>
                  <a:pt x="156" y="75"/>
                  <a:pt x="222" y="111"/>
                </a:cubicBezTo>
                <a:cubicBezTo>
                  <a:pt x="248" y="67"/>
                  <a:pt x="248" y="67"/>
                  <a:pt x="248" y="67"/>
                </a:cubicBezTo>
                <a:cubicBezTo>
                  <a:pt x="174" y="26"/>
                  <a:pt x="90" y="2"/>
                  <a:pt x="0" y="0"/>
                </a:cubicBez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" name="Freeform 8"/>
          <p:cNvSpPr>
            <a:spLocks/>
          </p:cNvSpPr>
          <p:nvPr userDrawn="1"/>
        </p:nvSpPr>
        <p:spPr bwMode="auto">
          <a:xfrm>
            <a:off x="10414940" y="2291665"/>
            <a:ext cx="198789" cy="442136"/>
          </a:xfrm>
          <a:custGeom>
            <a:avLst/>
            <a:gdLst>
              <a:gd name="T0" fmla="*/ 45 w 111"/>
              <a:gd name="T1" fmla="*/ 0 h 247"/>
              <a:gd name="T2" fmla="*/ 0 w 111"/>
              <a:gd name="T3" fmla="*/ 26 h 247"/>
              <a:gd name="T4" fmla="*/ 60 w 111"/>
              <a:gd name="T5" fmla="*/ 247 h 247"/>
              <a:gd name="T6" fmla="*/ 111 w 111"/>
              <a:gd name="T7" fmla="*/ 247 h 247"/>
              <a:gd name="T8" fmla="*/ 45 w 111"/>
              <a:gd name="T9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247">
                <a:moveTo>
                  <a:pt x="45" y="0"/>
                </a:moveTo>
                <a:cubicBezTo>
                  <a:pt x="0" y="26"/>
                  <a:pt x="0" y="26"/>
                  <a:pt x="0" y="26"/>
                </a:cubicBezTo>
                <a:cubicBezTo>
                  <a:pt x="37" y="92"/>
                  <a:pt x="58" y="167"/>
                  <a:pt x="60" y="247"/>
                </a:cubicBezTo>
                <a:cubicBezTo>
                  <a:pt x="111" y="247"/>
                  <a:pt x="111" y="247"/>
                  <a:pt x="111" y="247"/>
                </a:cubicBezTo>
                <a:cubicBezTo>
                  <a:pt x="109" y="158"/>
                  <a:pt x="85" y="74"/>
                  <a:pt x="45" y="0"/>
                </a:cubicBez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" name="Freeform 9"/>
          <p:cNvSpPr>
            <a:spLocks/>
          </p:cNvSpPr>
          <p:nvPr userDrawn="1"/>
        </p:nvSpPr>
        <p:spPr bwMode="auto">
          <a:xfrm>
            <a:off x="10414943" y="2779503"/>
            <a:ext cx="198789" cy="444421"/>
          </a:xfrm>
          <a:custGeom>
            <a:avLst/>
            <a:gdLst>
              <a:gd name="T0" fmla="*/ 60 w 111"/>
              <a:gd name="T1" fmla="*/ 0 h 248"/>
              <a:gd name="T2" fmla="*/ 0 w 111"/>
              <a:gd name="T3" fmla="*/ 222 h 248"/>
              <a:gd name="T4" fmla="*/ 45 w 111"/>
              <a:gd name="T5" fmla="*/ 248 h 248"/>
              <a:gd name="T6" fmla="*/ 111 w 111"/>
              <a:gd name="T7" fmla="*/ 0 h 248"/>
              <a:gd name="T8" fmla="*/ 60 w 111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248">
                <a:moveTo>
                  <a:pt x="60" y="0"/>
                </a:moveTo>
                <a:cubicBezTo>
                  <a:pt x="58" y="80"/>
                  <a:pt x="37" y="156"/>
                  <a:pt x="0" y="222"/>
                </a:cubicBezTo>
                <a:cubicBezTo>
                  <a:pt x="45" y="248"/>
                  <a:pt x="45" y="248"/>
                  <a:pt x="45" y="248"/>
                </a:cubicBezTo>
                <a:cubicBezTo>
                  <a:pt x="85" y="174"/>
                  <a:pt x="109" y="90"/>
                  <a:pt x="111" y="0"/>
                </a:cubicBezTo>
                <a:lnTo>
                  <a:pt x="60" y="0"/>
                </a:ln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" name="Freeform 10"/>
          <p:cNvSpPr>
            <a:spLocks/>
          </p:cNvSpPr>
          <p:nvPr userDrawn="1"/>
        </p:nvSpPr>
        <p:spPr bwMode="auto">
          <a:xfrm>
            <a:off x="10101906" y="3215927"/>
            <a:ext cx="370161" cy="370161"/>
          </a:xfrm>
          <a:custGeom>
            <a:avLst/>
            <a:gdLst>
              <a:gd name="T0" fmla="*/ 207 w 207"/>
              <a:gd name="T1" fmla="*/ 26 h 207"/>
              <a:gd name="T2" fmla="*/ 163 w 207"/>
              <a:gd name="T3" fmla="*/ 0 h 207"/>
              <a:gd name="T4" fmla="*/ 0 w 207"/>
              <a:gd name="T5" fmla="*/ 163 h 207"/>
              <a:gd name="T6" fmla="*/ 26 w 207"/>
              <a:gd name="T7" fmla="*/ 207 h 207"/>
              <a:gd name="T8" fmla="*/ 207 w 207"/>
              <a:gd name="T9" fmla="*/ 2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207">
                <a:moveTo>
                  <a:pt x="207" y="26"/>
                </a:moveTo>
                <a:cubicBezTo>
                  <a:pt x="163" y="0"/>
                  <a:pt x="163" y="0"/>
                  <a:pt x="163" y="0"/>
                </a:cubicBezTo>
                <a:cubicBezTo>
                  <a:pt x="122" y="66"/>
                  <a:pt x="66" y="122"/>
                  <a:pt x="0" y="163"/>
                </a:cubicBezTo>
                <a:cubicBezTo>
                  <a:pt x="26" y="207"/>
                  <a:pt x="26" y="207"/>
                  <a:pt x="26" y="207"/>
                </a:cubicBezTo>
                <a:cubicBezTo>
                  <a:pt x="100" y="162"/>
                  <a:pt x="162" y="100"/>
                  <a:pt x="207" y="26"/>
                </a:cubicBez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6" name="Freeform 11"/>
          <p:cNvSpPr>
            <a:spLocks/>
          </p:cNvSpPr>
          <p:nvPr userDrawn="1"/>
        </p:nvSpPr>
        <p:spPr bwMode="auto">
          <a:xfrm>
            <a:off x="9665480" y="3531248"/>
            <a:ext cx="444421" cy="196505"/>
          </a:xfrm>
          <a:custGeom>
            <a:avLst/>
            <a:gdLst>
              <a:gd name="T0" fmla="*/ 248 w 248"/>
              <a:gd name="T1" fmla="*/ 44 h 110"/>
              <a:gd name="T2" fmla="*/ 222 w 248"/>
              <a:gd name="T3" fmla="*/ 0 h 110"/>
              <a:gd name="T4" fmla="*/ 0 w 248"/>
              <a:gd name="T5" fmla="*/ 59 h 110"/>
              <a:gd name="T6" fmla="*/ 0 w 248"/>
              <a:gd name="T7" fmla="*/ 110 h 110"/>
              <a:gd name="T8" fmla="*/ 248 w 248"/>
              <a:gd name="T9" fmla="*/ 4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110">
                <a:moveTo>
                  <a:pt x="248" y="44"/>
                </a:moveTo>
                <a:cubicBezTo>
                  <a:pt x="222" y="0"/>
                  <a:pt x="222" y="0"/>
                  <a:pt x="222" y="0"/>
                </a:cubicBezTo>
                <a:cubicBezTo>
                  <a:pt x="156" y="36"/>
                  <a:pt x="80" y="57"/>
                  <a:pt x="0" y="59"/>
                </a:cubicBezTo>
                <a:cubicBezTo>
                  <a:pt x="0" y="110"/>
                  <a:pt x="0" y="110"/>
                  <a:pt x="0" y="110"/>
                </a:cubicBezTo>
                <a:cubicBezTo>
                  <a:pt x="90" y="108"/>
                  <a:pt x="174" y="84"/>
                  <a:pt x="248" y="44"/>
                </a:cubicBez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7" name="Freeform 12"/>
          <p:cNvSpPr>
            <a:spLocks/>
          </p:cNvSpPr>
          <p:nvPr userDrawn="1"/>
        </p:nvSpPr>
        <p:spPr bwMode="auto">
          <a:xfrm>
            <a:off x="9177647" y="3531248"/>
            <a:ext cx="442136" cy="196505"/>
          </a:xfrm>
          <a:custGeom>
            <a:avLst/>
            <a:gdLst>
              <a:gd name="T0" fmla="*/ 0 w 247"/>
              <a:gd name="T1" fmla="*/ 44 h 110"/>
              <a:gd name="T2" fmla="*/ 247 w 247"/>
              <a:gd name="T3" fmla="*/ 110 h 110"/>
              <a:gd name="T4" fmla="*/ 247 w 247"/>
              <a:gd name="T5" fmla="*/ 59 h 110"/>
              <a:gd name="T6" fmla="*/ 26 w 247"/>
              <a:gd name="T7" fmla="*/ 0 h 110"/>
              <a:gd name="T8" fmla="*/ 0 w 247"/>
              <a:gd name="T9" fmla="*/ 4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" h="110">
                <a:moveTo>
                  <a:pt x="0" y="44"/>
                </a:moveTo>
                <a:cubicBezTo>
                  <a:pt x="74" y="84"/>
                  <a:pt x="158" y="108"/>
                  <a:pt x="247" y="110"/>
                </a:cubicBezTo>
                <a:cubicBezTo>
                  <a:pt x="247" y="59"/>
                  <a:pt x="247" y="59"/>
                  <a:pt x="247" y="59"/>
                </a:cubicBezTo>
                <a:cubicBezTo>
                  <a:pt x="167" y="57"/>
                  <a:pt x="92" y="36"/>
                  <a:pt x="26" y="0"/>
                </a:cubicBezTo>
                <a:lnTo>
                  <a:pt x="0" y="44"/>
                </a:ln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8" name="Freeform 13"/>
          <p:cNvSpPr>
            <a:spLocks/>
          </p:cNvSpPr>
          <p:nvPr userDrawn="1"/>
        </p:nvSpPr>
        <p:spPr bwMode="auto">
          <a:xfrm>
            <a:off x="8814341" y="3215928"/>
            <a:ext cx="369019" cy="370161"/>
          </a:xfrm>
          <a:custGeom>
            <a:avLst/>
            <a:gdLst>
              <a:gd name="T0" fmla="*/ 44 w 206"/>
              <a:gd name="T1" fmla="*/ 0 h 207"/>
              <a:gd name="T2" fmla="*/ 0 w 206"/>
              <a:gd name="T3" fmla="*/ 26 h 207"/>
              <a:gd name="T4" fmla="*/ 181 w 206"/>
              <a:gd name="T5" fmla="*/ 207 h 207"/>
              <a:gd name="T6" fmla="*/ 206 w 206"/>
              <a:gd name="T7" fmla="*/ 163 h 207"/>
              <a:gd name="T8" fmla="*/ 44 w 206"/>
              <a:gd name="T9" fmla="*/ 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7">
                <a:moveTo>
                  <a:pt x="44" y="0"/>
                </a:moveTo>
                <a:cubicBezTo>
                  <a:pt x="0" y="26"/>
                  <a:pt x="0" y="26"/>
                  <a:pt x="0" y="26"/>
                </a:cubicBezTo>
                <a:cubicBezTo>
                  <a:pt x="45" y="100"/>
                  <a:pt x="107" y="162"/>
                  <a:pt x="181" y="207"/>
                </a:cubicBezTo>
                <a:cubicBezTo>
                  <a:pt x="206" y="163"/>
                  <a:pt x="206" y="163"/>
                  <a:pt x="206" y="163"/>
                </a:cubicBezTo>
                <a:cubicBezTo>
                  <a:pt x="140" y="122"/>
                  <a:pt x="85" y="66"/>
                  <a:pt x="44" y="0"/>
                </a:cubicBez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9" name="Freeform 14"/>
          <p:cNvSpPr>
            <a:spLocks/>
          </p:cNvSpPr>
          <p:nvPr userDrawn="1"/>
        </p:nvSpPr>
        <p:spPr bwMode="auto">
          <a:xfrm>
            <a:off x="8671532" y="2779503"/>
            <a:ext cx="198789" cy="444421"/>
          </a:xfrm>
          <a:custGeom>
            <a:avLst/>
            <a:gdLst>
              <a:gd name="T0" fmla="*/ 0 w 111"/>
              <a:gd name="T1" fmla="*/ 0 h 248"/>
              <a:gd name="T2" fmla="*/ 67 w 111"/>
              <a:gd name="T3" fmla="*/ 248 h 248"/>
              <a:gd name="T4" fmla="*/ 111 w 111"/>
              <a:gd name="T5" fmla="*/ 222 h 248"/>
              <a:gd name="T6" fmla="*/ 51 w 111"/>
              <a:gd name="T7" fmla="*/ 0 h 248"/>
              <a:gd name="T8" fmla="*/ 0 w 111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248">
                <a:moveTo>
                  <a:pt x="0" y="0"/>
                </a:moveTo>
                <a:cubicBezTo>
                  <a:pt x="2" y="90"/>
                  <a:pt x="26" y="174"/>
                  <a:pt x="67" y="248"/>
                </a:cubicBezTo>
                <a:cubicBezTo>
                  <a:pt x="111" y="222"/>
                  <a:pt x="111" y="222"/>
                  <a:pt x="111" y="222"/>
                </a:cubicBezTo>
                <a:cubicBezTo>
                  <a:pt x="75" y="156"/>
                  <a:pt x="53" y="80"/>
                  <a:pt x="5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0" name="Freeform 15"/>
          <p:cNvSpPr>
            <a:spLocks/>
          </p:cNvSpPr>
          <p:nvPr userDrawn="1"/>
        </p:nvSpPr>
        <p:spPr bwMode="auto">
          <a:xfrm>
            <a:off x="8671532" y="2291665"/>
            <a:ext cx="198789" cy="442136"/>
          </a:xfrm>
          <a:custGeom>
            <a:avLst/>
            <a:gdLst>
              <a:gd name="T0" fmla="*/ 51 w 111"/>
              <a:gd name="T1" fmla="*/ 247 h 247"/>
              <a:gd name="T2" fmla="*/ 111 w 111"/>
              <a:gd name="T3" fmla="*/ 26 h 247"/>
              <a:gd name="T4" fmla="*/ 67 w 111"/>
              <a:gd name="T5" fmla="*/ 0 h 247"/>
              <a:gd name="T6" fmla="*/ 0 w 111"/>
              <a:gd name="T7" fmla="*/ 247 h 247"/>
              <a:gd name="T8" fmla="*/ 51 w 111"/>
              <a:gd name="T9" fmla="*/ 24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247">
                <a:moveTo>
                  <a:pt x="51" y="247"/>
                </a:moveTo>
                <a:cubicBezTo>
                  <a:pt x="53" y="167"/>
                  <a:pt x="75" y="92"/>
                  <a:pt x="111" y="26"/>
                </a:cubicBezTo>
                <a:cubicBezTo>
                  <a:pt x="67" y="0"/>
                  <a:pt x="67" y="0"/>
                  <a:pt x="67" y="0"/>
                </a:cubicBezTo>
                <a:cubicBezTo>
                  <a:pt x="26" y="74"/>
                  <a:pt x="2" y="158"/>
                  <a:pt x="0" y="247"/>
                </a:cubicBezTo>
                <a:lnTo>
                  <a:pt x="51" y="247"/>
                </a:ln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1" name="Freeform 16"/>
          <p:cNvSpPr>
            <a:spLocks/>
          </p:cNvSpPr>
          <p:nvPr userDrawn="1"/>
        </p:nvSpPr>
        <p:spPr bwMode="auto">
          <a:xfrm>
            <a:off x="8814340" y="1928363"/>
            <a:ext cx="369019" cy="369019"/>
          </a:xfrm>
          <a:custGeom>
            <a:avLst/>
            <a:gdLst>
              <a:gd name="T0" fmla="*/ 0 w 206"/>
              <a:gd name="T1" fmla="*/ 181 h 206"/>
              <a:gd name="T2" fmla="*/ 44 w 206"/>
              <a:gd name="T3" fmla="*/ 206 h 206"/>
              <a:gd name="T4" fmla="*/ 206 w 206"/>
              <a:gd name="T5" fmla="*/ 44 h 206"/>
              <a:gd name="T6" fmla="*/ 181 w 206"/>
              <a:gd name="T7" fmla="*/ 0 h 206"/>
              <a:gd name="T8" fmla="*/ 0 w 206"/>
              <a:gd name="T9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0" y="181"/>
                </a:moveTo>
                <a:cubicBezTo>
                  <a:pt x="44" y="206"/>
                  <a:pt x="44" y="206"/>
                  <a:pt x="44" y="206"/>
                </a:cubicBezTo>
                <a:cubicBezTo>
                  <a:pt x="85" y="140"/>
                  <a:pt x="140" y="85"/>
                  <a:pt x="206" y="44"/>
                </a:cubicBezTo>
                <a:cubicBezTo>
                  <a:pt x="181" y="0"/>
                  <a:pt x="181" y="0"/>
                  <a:pt x="181" y="0"/>
                </a:cubicBezTo>
                <a:cubicBezTo>
                  <a:pt x="107" y="45"/>
                  <a:pt x="45" y="107"/>
                  <a:pt x="0" y="181"/>
                </a:cubicBez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Freeform 17"/>
          <p:cNvSpPr>
            <a:spLocks/>
          </p:cNvSpPr>
          <p:nvPr userDrawn="1"/>
        </p:nvSpPr>
        <p:spPr bwMode="auto">
          <a:xfrm>
            <a:off x="9177645" y="1785555"/>
            <a:ext cx="442136" cy="198789"/>
          </a:xfrm>
          <a:custGeom>
            <a:avLst/>
            <a:gdLst>
              <a:gd name="T0" fmla="*/ 0 w 247"/>
              <a:gd name="T1" fmla="*/ 67 h 111"/>
              <a:gd name="T2" fmla="*/ 25 w 247"/>
              <a:gd name="T3" fmla="*/ 111 h 111"/>
              <a:gd name="T4" fmla="*/ 247 w 247"/>
              <a:gd name="T5" fmla="*/ 51 h 111"/>
              <a:gd name="T6" fmla="*/ 247 w 247"/>
              <a:gd name="T7" fmla="*/ 0 h 111"/>
              <a:gd name="T8" fmla="*/ 0 w 247"/>
              <a:gd name="T9" fmla="*/ 6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" h="111">
                <a:moveTo>
                  <a:pt x="0" y="67"/>
                </a:moveTo>
                <a:cubicBezTo>
                  <a:pt x="25" y="111"/>
                  <a:pt x="25" y="111"/>
                  <a:pt x="25" y="111"/>
                </a:cubicBezTo>
                <a:cubicBezTo>
                  <a:pt x="92" y="75"/>
                  <a:pt x="167" y="53"/>
                  <a:pt x="247" y="51"/>
                </a:cubicBezTo>
                <a:cubicBezTo>
                  <a:pt x="247" y="0"/>
                  <a:pt x="247" y="0"/>
                  <a:pt x="247" y="0"/>
                </a:cubicBezTo>
                <a:cubicBezTo>
                  <a:pt x="158" y="2"/>
                  <a:pt x="74" y="26"/>
                  <a:pt x="0" y="67"/>
                </a:cubicBezTo>
                <a:close/>
              </a:path>
            </a:pathLst>
          </a:custGeom>
          <a:solidFill>
            <a:srgbClr val="C9252E"/>
          </a:solidFill>
          <a:ln>
            <a:noFill/>
          </a:ln>
          <a:effec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Oval 5"/>
          <p:cNvSpPr>
            <a:spLocks noChangeArrowheads="1"/>
          </p:cNvSpPr>
          <p:nvPr userDrawn="1"/>
        </p:nvSpPr>
        <p:spPr bwMode="auto">
          <a:xfrm>
            <a:off x="8852043" y="1966062"/>
            <a:ext cx="1582320" cy="1582320"/>
          </a:xfrm>
          <a:prstGeom prst="ellipse">
            <a:avLst/>
          </a:prstGeom>
          <a:solidFill>
            <a:srgbClr val="C9252E"/>
          </a:solidFill>
          <a:ln>
            <a:noFill/>
          </a:ln>
          <a:effectLst/>
          <a:extLst/>
        </p:spPr>
        <p:txBody>
          <a:bodyPr vert="horz" wrap="square" lIns="0" tIns="10287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013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2134" y="4607718"/>
            <a:ext cx="2107055" cy="647193"/>
          </a:xfrm>
        </p:spPr>
        <p:txBody>
          <a:bodyPr>
            <a:normAutofit/>
          </a:bodyPr>
          <a:lstStyle>
            <a:lvl1pPr marL="0" indent="0" algn="ctr">
              <a:buNone/>
              <a:defRPr sz="67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501215" y="4031750"/>
            <a:ext cx="2031988" cy="474783"/>
          </a:xfrm>
          <a:solidFill>
            <a:srgbClr val="C9252E"/>
          </a:solidFill>
        </p:spPr>
        <p:txBody>
          <a:bodyPr anchor="b">
            <a:normAutofit/>
          </a:bodyPr>
          <a:lstStyle>
            <a:lvl1pPr marL="0" indent="0" algn="ctr">
              <a:buNone/>
              <a:defRPr sz="675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899703" y="4607718"/>
            <a:ext cx="2107055" cy="647193"/>
          </a:xfrm>
        </p:spPr>
        <p:txBody>
          <a:bodyPr>
            <a:normAutofit/>
          </a:bodyPr>
          <a:lstStyle>
            <a:lvl1pPr marL="0" indent="0" algn="ctr">
              <a:buNone/>
              <a:defRPr sz="67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3948786" y="4031750"/>
            <a:ext cx="2031988" cy="474783"/>
          </a:xfrm>
          <a:solidFill>
            <a:srgbClr val="C9252E"/>
          </a:solidFill>
        </p:spPr>
        <p:txBody>
          <a:bodyPr anchor="b">
            <a:normAutofit/>
          </a:bodyPr>
          <a:lstStyle>
            <a:lvl1pPr marL="0" indent="0" algn="ctr">
              <a:buNone/>
              <a:defRPr sz="675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18"/>
          </p:nvPr>
        </p:nvSpPr>
        <p:spPr>
          <a:xfrm>
            <a:off x="6304574" y="4607718"/>
            <a:ext cx="2107055" cy="647193"/>
          </a:xfrm>
        </p:spPr>
        <p:txBody>
          <a:bodyPr>
            <a:normAutofit/>
          </a:bodyPr>
          <a:lstStyle>
            <a:lvl1pPr marL="0" indent="0" algn="ctr">
              <a:buNone/>
              <a:defRPr sz="67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353655" y="4031750"/>
            <a:ext cx="2031988" cy="474783"/>
          </a:xfrm>
          <a:solidFill>
            <a:srgbClr val="C9252E"/>
          </a:solidFill>
        </p:spPr>
        <p:txBody>
          <a:bodyPr anchor="b">
            <a:normAutofit/>
          </a:bodyPr>
          <a:lstStyle>
            <a:lvl1pPr marL="0" indent="0" algn="ctr">
              <a:buNone/>
              <a:defRPr sz="675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0"/>
          </p:nvPr>
        </p:nvSpPr>
        <p:spPr>
          <a:xfrm>
            <a:off x="8709515" y="4607718"/>
            <a:ext cx="2107055" cy="647193"/>
          </a:xfrm>
        </p:spPr>
        <p:txBody>
          <a:bodyPr>
            <a:normAutofit/>
          </a:bodyPr>
          <a:lstStyle>
            <a:lvl1pPr marL="0" indent="0" algn="ctr">
              <a:buNone/>
              <a:defRPr sz="67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758598" y="4031750"/>
            <a:ext cx="2031988" cy="474783"/>
          </a:xfrm>
          <a:solidFill>
            <a:srgbClr val="C9252E"/>
          </a:solidFill>
        </p:spPr>
        <p:txBody>
          <a:bodyPr anchor="b">
            <a:normAutofit/>
          </a:bodyPr>
          <a:lstStyle>
            <a:lvl1pPr marL="0" indent="0" algn="ctr">
              <a:buNone/>
              <a:defRPr sz="675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1787992" y="2359800"/>
            <a:ext cx="1388425" cy="779971"/>
          </a:xfrm>
        </p:spPr>
        <p:txBody>
          <a:bodyPr anchor="ctr">
            <a:noAutofit/>
          </a:bodyPr>
          <a:lstStyle>
            <a:lvl1pPr marL="0" indent="0" algn="ctr">
              <a:buNone/>
              <a:defRPr sz="788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dui id </a:t>
            </a:r>
            <a:r>
              <a:rPr lang="en-US" dirty="0" err="1"/>
              <a:t>tincidunt</a:t>
            </a:r>
            <a:endParaRPr lang="en-US" dirty="0"/>
          </a:p>
        </p:txBody>
      </p:sp>
      <p:sp>
        <p:nvSpPr>
          <p:cNvPr id="63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289590" y="2359800"/>
            <a:ext cx="1388425" cy="779971"/>
          </a:xfrm>
        </p:spPr>
        <p:txBody>
          <a:bodyPr anchor="ctr">
            <a:noAutofit/>
          </a:bodyPr>
          <a:lstStyle>
            <a:lvl1pPr marL="0" indent="0" algn="ctr">
              <a:buNone/>
              <a:defRPr sz="788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dui id </a:t>
            </a:r>
            <a:r>
              <a:rPr lang="en-US" dirty="0" err="1"/>
              <a:t>tincidunt</a:t>
            </a:r>
            <a:endParaRPr lang="en-US" dirty="0"/>
          </a:p>
        </p:txBody>
      </p:sp>
      <p:sp>
        <p:nvSpPr>
          <p:cNvPr id="64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553546" y="2359800"/>
            <a:ext cx="1388425" cy="779971"/>
          </a:xfrm>
        </p:spPr>
        <p:txBody>
          <a:bodyPr anchor="ctr">
            <a:noAutofit/>
          </a:bodyPr>
          <a:lstStyle>
            <a:lvl1pPr marL="0" indent="0" algn="ctr">
              <a:buNone/>
              <a:defRPr sz="788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dui id </a:t>
            </a:r>
            <a:r>
              <a:rPr lang="en-US" dirty="0" err="1"/>
              <a:t>tincidunt</a:t>
            </a:r>
            <a:endParaRPr lang="en-US" dirty="0"/>
          </a:p>
        </p:txBody>
      </p:sp>
      <p:sp>
        <p:nvSpPr>
          <p:cNvPr id="65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8936262" y="2359800"/>
            <a:ext cx="1388425" cy="779971"/>
          </a:xfrm>
        </p:spPr>
        <p:txBody>
          <a:bodyPr anchor="ctr">
            <a:noAutofit/>
          </a:bodyPr>
          <a:lstStyle>
            <a:lvl1pPr marL="0" indent="0" algn="ctr">
              <a:buNone/>
              <a:defRPr sz="788" b="1" spc="0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dui id </a:t>
            </a:r>
            <a:r>
              <a:rPr lang="en-US" dirty="0" err="1"/>
              <a:t>tincidunt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687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396B2F-1217-4D40-ACC4-FC62375176EC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CDE74D-E961-47E9-9D36-0EDDC2BD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453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396B2F-1217-4D40-ACC4-FC62375176EC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CDE74D-E961-47E9-9D36-0EDDC2BD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610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396B2F-1217-4D40-ACC4-FC62375176EC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CDE74D-E961-47E9-9D36-0EDDC2BD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6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7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89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8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3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6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1459-813B-42E5-89B6-E7BAD70E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0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3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/>
              <a:t>InterWorks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2A214-37D8-4E41-AA96-6F23FFD58292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05783" y="6347306"/>
            <a:ext cx="1602583" cy="17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06" dirty="0">
                <a:solidFill>
                  <a:schemeClr val="bg2">
                    <a:lumMod val="50000"/>
                  </a:schemeClr>
                </a:solidFill>
              </a:rPr>
              <a:t>Proprietary 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1672269" y="6421479"/>
            <a:ext cx="395907" cy="3073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1F1459-813B-42E5-89B6-E7BAD70EC7B4}" type="slidenum">
              <a:rPr lang="en-US" sz="675" b="1" smtClean="0">
                <a:solidFill>
                  <a:schemeClr val="bg1"/>
                </a:solidFill>
              </a:rPr>
              <a:pPr algn="r"/>
              <a:t>‹#›</a:t>
            </a:fld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0"/>
            <a:ext cx="12192000" cy="171450"/>
          </a:xfrm>
          <a:prstGeom prst="rect">
            <a:avLst/>
          </a:prstGeom>
          <a:solidFill>
            <a:srgbClr val="C9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" name="Oval 12"/>
          <p:cNvSpPr/>
          <p:nvPr userDrawn="1"/>
        </p:nvSpPr>
        <p:spPr>
          <a:xfrm>
            <a:off x="11411685" y="6143090"/>
            <a:ext cx="917073" cy="86409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F1459-813B-42E5-89B6-E7BAD70EC7B4}" type="slidenum">
              <a:rPr lang="en-US" sz="1800" b="0" smtClean="0">
                <a:solidFill>
                  <a:schemeClr val="bg1"/>
                </a:solidFill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195362"/>
            <a:ext cx="1466118" cy="55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3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743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682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64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beaver.io/download/" TargetMode="Externa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03506" y="5613065"/>
            <a:ext cx="19711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>
                <a:solidFill>
                  <a:schemeClr val="bg1"/>
                </a:solidFill>
              </a:rPr>
              <a:t>iwec.mk</a:t>
            </a:r>
          </a:p>
        </p:txBody>
      </p:sp>
    </p:spTree>
    <p:extLst>
      <p:ext uri="{BB962C8B-B14F-4D97-AF65-F5344CB8AC3E}">
        <p14:creationId xmlns:p14="http://schemas.microsoft.com/office/powerpoint/2010/main" val="417082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D7BE-524B-4763-A41F-337BD3BF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62F046-1204-4A36-B656-471EB4BEAF59}"/>
              </a:ext>
            </a:extLst>
          </p:cNvPr>
          <p:cNvSpPr/>
          <p:nvPr/>
        </p:nvSpPr>
        <p:spPr>
          <a:xfrm>
            <a:off x="838199" y="1690688"/>
            <a:ext cx="9362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k-MK" dirty="0"/>
              <a:t>Една редица од табела може да биде во релација со повеќе редици од друга табела.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CE7C4-CA7B-47DD-80EC-A8C291325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043" y="2766782"/>
            <a:ext cx="60864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77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D377-BB2E-4B39-8996-9CD4324C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	</a:t>
            </a:r>
          </a:p>
        </p:txBody>
      </p:sp>
      <p:pic>
        <p:nvPicPr>
          <p:cNvPr id="3074" name="Picture 2" descr="JPA and Hibernate Many To Many Relationship Mapping Example with ...">
            <a:extLst>
              <a:ext uri="{FF2B5EF4-FFF2-40B4-BE49-F238E27FC236}">
                <a16:creationId xmlns:a16="http://schemas.microsoft.com/office/drawing/2014/main" id="{64805ED6-1AFA-40E2-A7ED-0728F1BAE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377" y="2807702"/>
            <a:ext cx="47148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EF525A-50D3-4AD8-8697-17F3364623D2}"/>
              </a:ext>
            </a:extLst>
          </p:cNvPr>
          <p:cNvSpPr txBox="1"/>
          <p:nvPr/>
        </p:nvSpPr>
        <p:spPr>
          <a:xfrm>
            <a:off x="838200" y="1690688"/>
            <a:ext cx="1016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dirty="0"/>
              <a:t>Повеќе редици од една табела може да се во релација со повеќе редици од друга табела.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9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F354A0-44BB-44C3-B6D9-C60A7CBFE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42" y="678061"/>
            <a:ext cx="8888115" cy="585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37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FFA8-1647-4882-9FC2-6164AD6A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Задача	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EEF8C-9B99-4762-9448-EE4984A13065}"/>
              </a:ext>
            </a:extLst>
          </p:cNvPr>
          <p:cNvSpPr txBox="1"/>
          <p:nvPr/>
        </p:nvSpPr>
        <p:spPr>
          <a:xfrm>
            <a:off x="736846" y="2041864"/>
            <a:ext cx="10515600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mk-MK" dirty="0"/>
              <a:t>Дефинирање на база на податоци за студенти кои имаат оценки по неколку предмети. Да се чува </a:t>
            </a:r>
          </a:p>
          <a:p>
            <a:pPr marL="285750" indent="-285750">
              <a:buFontTx/>
              <a:buChar char="-"/>
            </a:pPr>
            <a:r>
              <a:rPr lang="mk-MK" dirty="0"/>
              <a:t>Име презиме на студент</a:t>
            </a:r>
          </a:p>
          <a:p>
            <a:pPr marL="285750" indent="-285750">
              <a:buFontTx/>
              <a:buChar char="-"/>
            </a:pPr>
            <a:r>
              <a:rPr lang="mk-MK" dirty="0"/>
              <a:t>Адреса и телефонски број</a:t>
            </a:r>
          </a:p>
          <a:p>
            <a:pPr marL="285750" indent="-285750">
              <a:buFontTx/>
              <a:buChar char="-"/>
            </a:pPr>
            <a:r>
              <a:rPr lang="mk-MK" dirty="0"/>
              <a:t>Предмети</a:t>
            </a:r>
          </a:p>
          <a:p>
            <a:pPr marL="285750" indent="-285750">
              <a:buFontTx/>
              <a:buChar char="-"/>
            </a:pPr>
            <a:r>
              <a:rPr lang="mk-MK" dirty="0"/>
              <a:t>Оценки по секој предмет</a:t>
            </a:r>
          </a:p>
          <a:p>
            <a:pPr marL="285750" indent="-285750">
              <a:buFontTx/>
              <a:buChar char="-"/>
            </a:pPr>
            <a:endParaRPr lang="mk-MK" b="1" dirty="0"/>
          </a:p>
          <a:p>
            <a:r>
              <a:rPr lang="mk-MK" b="1" dirty="0"/>
              <a:t> да се искористат релациите при дизајн на релационата база на податоци.</a:t>
            </a:r>
          </a:p>
        </p:txBody>
      </p:sp>
    </p:spTree>
    <p:extLst>
      <p:ext uri="{BB962C8B-B14F-4D97-AF65-F5344CB8AC3E}">
        <p14:creationId xmlns:p14="http://schemas.microsoft.com/office/powerpoint/2010/main" val="2228483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A69B-ADF4-4536-8110-43C0B22D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Нормални форми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07641-C1B5-41AE-AF21-F56791B2F2C6}"/>
              </a:ext>
            </a:extLst>
          </p:cNvPr>
          <p:cNvSpPr/>
          <p:nvPr/>
        </p:nvSpPr>
        <p:spPr>
          <a:xfrm>
            <a:off x="838200" y="1806151"/>
            <a:ext cx="105155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k-MK" dirty="0"/>
              <a:t>1) Прва нормална форма </a:t>
            </a:r>
            <a:r>
              <a:rPr lang="en-US" dirty="0"/>
              <a:t>(1NF):</a:t>
            </a:r>
            <a:endParaRPr lang="mk-MK" dirty="0"/>
          </a:p>
          <a:p>
            <a:r>
              <a:rPr lang="mk-MK" dirty="0"/>
              <a:t>	- Една табела е во прва нормална форма ако во пресекот на една редица и колона (ќелија во табелата) постои само една вредност – не листа од вредности.</a:t>
            </a:r>
          </a:p>
          <a:p>
            <a:endParaRPr lang="mk-MK" dirty="0"/>
          </a:p>
          <a:p>
            <a:r>
              <a:rPr lang="mk-MK" dirty="0"/>
              <a:t>2) Втора нормална форма </a:t>
            </a:r>
            <a:r>
              <a:rPr lang="en-US" dirty="0"/>
              <a:t>(2NF):</a:t>
            </a:r>
          </a:p>
          <a:p>
            <a:r>
              <a:rPr lang="en-US" dirty="0"/>
              <a:t>	- </a:t>
            </a:r>
            <a:r>
              <a:rPr lang="mk-MK" dirty="0"/>
              <a:t>Една табела ја следи втората нормална форма ако е веќе во прва нормална форма и секоја колона која не е клуч е целосно зависна од примарниот клуч.</a:t>
            </a:r>
            <a:endParaRPr lang="en-US" dirty="0"/>
          </a:p>
          <a:p>
            <a:endParaRPr lang="mk-MK" dirty="0"/>
          </a:p>
          <a:p>
            <a:r>
              <a:rPr lang="mk-MK" dirty="0"/>
              <a:t>3) Трета нормална форма (3</a:t>
            </a:r>
            <a:r>
              <a:rPr lang="en-US" dirty="0"/>
              <a:t>NF):</a:t>
            </a:r>
            <a:endParaRPr lang="mk-MK" dirty="0"/>
          </a:p>
          <a:p>
            <a:r>
              <a:rPr lang="mk-MK" dirty="0"/>
              <a:t>	- </a:t>
            </a:r>
            <a:r>
              <a:rPr lang="en-US" dirty="0"/>
              <a:t> </a:t>
            </a:r>
            <a:r>
              <a:rPr lang="mk-MK" dirty="0"/>
              <a:t>Една табела е во трета нормална форма ако е во 2</a:t>
            </a:r>
            <a:r>
              <a:rPr lang="en-US" dirty="0"/>
              <a:t>NF</a:t>
            </a:r>
            <a:r>
              <a:rPr lang="mk-MK" dirty="0"/>
              <a:t> и сите колони кои не се клуч се независни меѓусебно.</a:t>
            </a:r>
          </a:p>
        </p:txBody>
      </p:sp>
    </p:spTree>
    <p:extLst>
      <p:ext uri="{BB962C8B-B14F-4D97-AF65-F5344CB8AC3E}">
        <p14:creationId xmlns:p14="http://schemas.microsoft.com/office/powerpoint/2010/main" val="851864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6A69-4E32-4BDF-B89E-27A3F456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1) Прва нормална форма </a:t>
            </a:r>
            <a:r>
              <a:rPr lang="en-US" dirty="0"/>
              <a:t>(1NF):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72A0A-D41F-46B2-AE6C-474CF1B51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5" y="1690688"/>
            <a:ext cx="4762500" cy="1543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F05094-BC3D-43F2-B47A-873CD79A3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24" y="3532388"/>
            <a:ext cx="4600575" cy="27051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516104-81A9-468D-9900-5EC1726D2312}"/>
              </a:ext>
            </a:extLst>
          </p:cNvPr>
          <p:cNvCxnSpPr/>
          <p:nvPr/>
        </p:nvCxnSpPr>
        <p:spPr>
          <a:xfrm>
            <a:off x="5317724" y="2965142"/>
            <a:ext cx="1003177" cy="65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124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6A69-4E32-4BDF-B89E-27A3F456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mk-MK" dirty="0"/>
              <a:t>) Втора нормална форма </a:t>
            </a:r>
            <a:r>
              <a:rPr lang="en-US" dirty="0"/>
              <a:t>(</a:t>
            </a:r>
            <a:r>
              <a:rPr lang="mk-MK" dirty="0"/>
              <a:t>2</a:t>
            </a:r>
            <a:r>
              <a:rPr lang="en-US" dirty="0"/>
              <a:t>NF):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D8DA6-D772-4AD0-8F40-36428E24C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68" y="1460331"/>
            <a:ext cx="5708530" cy="16113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754DCB-6079-4C1D-9C9B-E53F76C8D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137" y="3280299"/>
            <a:ext cx="5295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12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6A69-4E32-4BDF-B89E-27A3F456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3) Трета нормална форма </a:t>
            </a:r>
            <a:r>
              <a:rPr lang="en-US" dirty="0"/>
              <a:t>(</a:t>
            </a:r>
            <a:r>
              <a:rPr lang="mk-MK" dirty="0"/>
              <a:t>3</a:t>
            </a:r>
            <a:r>
              <a:rPr lang="en-US" dirty="0"/>
              <a:t>NF):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B23235-6702-4FBA-BDF4-A98455BD0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30" y="1768181"/>
            <a:ext cx="5300432" cy="11961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7FB3D5-1A7D-460D-A6A4-9A77EFF71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751" y="3238084"/>
            <a:ext cx="53625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66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8725-20EA-46D9-9288-ED62CE65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Останати нормални форми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ACEF06-5645-4A26-ADB2-1BFEA6709D99}"/>
              </a:ext>
            </a:extLst>
          </p:cNvPr>
          <p:cNvSpPr/>
          <p:nvPr/>
        </p:nvSpPr>
        <p:spPr>
          <a:xfrm>
            <a:off x="366944" y="2267791"/>
            <a:ext cx="10986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Boyce-Codd – </a:t>
            </a:r>
            <a:r>
              <a:rPr lang="mk-MK" dirty="0"/>
              <a:t>Дури и кога базата е во 3та нормална форма, може сеуште да имаме аномалии ако има повеќе од еден кандидат за примарен клуч</a:t>
            </a:r>
          </a:p>
          <a:p>
            <a:r>
              <a:rPr lang="mk-MK" dirty="0"/>
              <a:t> 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mk-MK" dirty="0"/>
              <a:t>4та нормална форма - </a:t>
            </a:r>
            <a:r>
              <a:rPr lang="ru-RU" dirty="0"/>
              <a:t>Ако ниту една инстанца на табела со бази на податоци не содржи два или повеќе, независни и повеќевалификувани податоци што го опишуваат релевантниот субјект</a:t>
            </a:r>
          </a:p>
          <a:p>
            <a:endParaRPr lang="mk-MK" dirty="0"/>
          </a:p>
          <a:p>
            <a:pPr marL="285750" indent="-285750">
              <a:buFontTx/>
              <a:buChar char="-"/>
            </a:pPr>
            <a:r>
              <a:rPr lang="mk-MK" dirty="0"/>
              <a:t>5та нормална форма – кога табелите веќе неможе да се делат на помали табели без да изгубиме податоци.</a:t>
            </a:r>
          </a:p>
          <a:p>
            <a:endParaRPr lang="mk-MK" dirty="0"/>
          </a:p>
          <a:p>
            <a:pPr marL="285750" indent="-285750">
              <a:buFontTx/>
              <a:buChar char="-"/>
            </a:pPr>
            <a:r>
              <a:rPr lang="mk-MK" dirty="0"/>
              <a:t>6та нормална форма – сеуште е дискутабилн</a:t>
            </a:r>
            <a:r>
              <a:rPr lang="en-US" dirty="0"/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1755881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227A-EF24-4D41-9CE4-6EF912FA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9" y="365125"/>
            <a:ext cx="11478826" cy="1325563"/>
          </a:xfrm>
        </p:spPr>
        <p:txBody>
          <a:bodyPr>
            <a:normAutofit/>
          </a:bodyPr>
          <a:lstStyle/>
          <a:p>
            <a:r>
              <a:rPr lang="mk-MK" dirty="0"/>
              <a:t>Одржување/проверка на интегритетот податоците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A00A0E-06BA-48B3-A96E-6752409A7ED6}"/>
              </a:ext>
            </a:extLst>
          </p:cNvPr>
          <p:cNvSpPr/>
          <p:nvPr/>
        </p:nvSpPr>
        <p:spPr>
          <a:xfrm>
            <a:off x="562252" y="2331569"/>
            <a:ext cx="104105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Entity Integrity Rule: </a:t>
            </a:r>
            <a:r>
              <a:rPr lang="ru-RU" dirty="0"/>
              <a:t>Правило за интегритет на ентитетите </a:t>
            </a:r>
            <a:r>
              <a:rPr lang="en-US" dirty="0"/>
              <a:t> - </a:t>
            </a:r>
            <a:r>
              <a:rPr lang="mk-MK" dirty="0"/>
              <a:t>Примарниот клуч не смее да содржи </a:t>
            </a:r>
            <a:r>
              <a:rPr lang="en-US" dirty="0"/>
              <a:t>NULL. </a:t>
            </a:r>
          </a:p>
          <a:p>
            <a:endParaRPr lang="en-US" dirty="0"/>
          </a:p>
          <a:p>
            <a:r>
              <a:rPr lang="en-US" b="1" dirty="0"/>
              <a:t>Referential Integrity Rule: </a:t>
            </a:r>
            <a:r>
              <a:rPr lang="mk-MK" dirty="0"/>
              <a:t>Правило на референцијален интегритет</a:t>
            </a:r>
            <a:r>
              <a:rPr lang="en-US" dirty="0"/>
              <a:t> – </a:t>
            </a:r>
            <a:r>
              <a:rPr lang="mk-MK" dirty="0"/>
              <a:t>Секој надворешен клуч мора да биде поврзан со примарен клуч на табелата (</a:t>
            </a:r>
            <a:r>
              <a:rPr lang="en-US" dirty="0"/>
              <a:t>Parent table)</a:t>
            </a:r>
          </a:p>
          <a:p>
            <a:endParaRPr lang="en-US" dirty="0"/>
          </a:p>
          <a:p>
            <a:r>
              <a:rPr lang="en-US" b="1" dirty="0"/>
              <a:t>Business logic integrity: </a:t>
            </a:r>
            <a:r>
              <a:rPr lang="mk-MK" dirty="0"/>
              <a:t>Правила за валидација - дали има точни вредности (пример: </a:t>
            </a:r>
            <a:r>
              <a:rPr lang="en-US" dirty="0"/>
              <a:t>zip code, </a:t>
            </a:r>
            <a:r>
              <a:rPr lang="mk-MK" dirty="0"/>
              <a:t>број на картичка итн.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1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B682-EB36-4BF8-96BC-E1EDD962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Инсталација на </a:t>
            </a:r>
            <a:r>
              <a:rPr lang="en-US" dirty="0" err="1"/>
              <a:t>DBeaver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9ADF30-26DE-41D2-B923-D77D3643C0B7}"/>
              </a:ext>
            </a:extLst>
          </p:cNvPr>
          <p:cNvSpPr/>
          <p:nvPr/>
        </p:nvSpPr>
        <p:spPr>
          <a:xfrm>
            <a:off x="838200" y="1983704"/>
            <a:ext cx="29964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https://dbeaver.io/download/</a:t>
            </a:r>
            <a:endParaRPr lang="en-US" dirty="0"/>
          </a:p>
          <a:p>
            <a:endParaRPr lang="en-US" dirty="0"/>
          </a:p>
          <a:p>
            <a:r>
              <a:rPr lang="en-US" dirty="0"/>
              <a:t>- Community edition</a:t>
            </a:r>
          </a:p>
        </p:txBody>
      </p:sp>
    </p:spTree>
    <p:extLst>
      <p:ext uri="{BB962C8B-B14F-4D97-AF65-F5344CB8AC3E}">
        <p14:creationId xmlns:p14="http://schemas.microsoft.com/office/powerpoint/2010/main" val="927732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5F0D-12E6-4106-B12D-CF0BEA83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Задача	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F3CF64-C6CF-48C2-BAB3-F46A3D525349}"/>
              </a:ext>
            </a:extLst>
          </p:cNvPr>
          <p:cNvSpPr/>
          <p:nvPr/>
        </p:nvSpPr>
        <p:spPr>
          <a:xfrm>
            <a:off x="943991" y="1690688"/>
            <a:ext cx="111207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Систем за железница – креирање на релациона база на податоци</a:t>
            </a:r>
            <a:r>
              <a:rPr lang="en-US" dirty="0"/>
              <a:t>. </a:t>
            </a:r>
            <a:r>
              <a:rPr lang="ru-RU" dirty="0"/>
              <a:t>Системот за железница се состои од следното: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Станици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Возови и станици кои ги поврзуваат. Поради едноставност, помеѓу две станици може да оди само еден воз. Сите возови заедно формираат графикон.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Возовите имаат единствен број и име.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Распоредот на возот забележува колку време возот минува низ секоја станица на својата рута.</a:t>
            </a:r>
          </a:p>
          <a:p>
            <a:r>
              <a:rPr lang="ru-RU" dirty="0"/>
              <a:t>За едноставост, може да претпоставиме дека  секој воз ја достигнува дестинацијата истиот ден и  дека секој воз се движи секој ден. Исто така, за секој воз за секоја станица во неговата патека се чува време на влегување и излегување од станицата.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Кога еден патник резервира, резервацијата се состјои од: воз, датум, од станица, до станица, број на седиште и име на патникот.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Има резервации онлајн и на самата станица.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Картичка за лојалност (loyalty card) поседуваат некои патници и оваа информација треба да биде зачувана во релационата база на податоци.</a:t>
            </a:r>
          </a:p>
        </p:txBody>
      </p:sp>
    </p:spTree>
    <p:extLst>
      <p:ext uri="{BB962C8B-B14F-4D97-AF65-F5344CB8AC3E}">
        <p14:creationId xmlns:p14="http://schemas.microsoft.com/office/powerpoint/2010/main" val="2397456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0F43-7B56-40BB-A82A-016E630F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Задача	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BF4F32-241D-4A20-B89E-FC666E904637}"/>
              </a:ext>
            </a:extLst>
          </p:cNvPr>
          <p:cNvSpPr/>
          <p:nvPr/>
        </p:nvSpPr>
        <p:spPr>
          <a:xfrm>
            <a:off x="838200" y="2062922"/>
            <a:ext cx="110541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Систем за менаџирање на хотел.</a:t>
            </a:r>
          </a:p>
          <a:p>
            <a:r>
              <a:rPr lang="ru-RU" dirty="0"/>
              <a:t>•	Хотелот се состои од голем број на операции како рецепција, простор за резервации, финансии, HR, опрема, безбедност, СПА, систем за одржување на хотелот (вработени, време за одржување и слично) итн.</a:t>
            </a:r>
          </a:p>
          <a:p>
            <a:r>
              <a:rPr lang="ru-RU" dirty="0"/>
              <a:t>•	Хотелот има соби од различни категории и во зависност од тоа има и различна цена. </a:t>
            </a:r>
          </a:p>
          <a:p>
            <a:r>
              <a:rPr lang="ru-RU" dirty="0"/>
              <a:t>•	Исто така, хотелот има и вработени кои се грижат за услугите кои им се нудат за клиентите.</a:t>
            </a:r>
          </a:p>
          <a:p>
            <a:r>
              <a:rPr lang="ru-RU" dirty="0"/>
              <a:t>•	Клиентот може да резервира соба онлајн или со плаќање дирекно во хотелот.</a:t>
            </a:r>
          </a:p>
          <a:p>
            <a:r>
              <a:rPr lang="ru-RU" dirty="0"/>
              <a:t>•	Сите записи за клиентите се чуват во база на податоци и овие записи се состојат од адреса, време на пријавување, време на заминување и слично. Клиентот може да ги користи сите услуги на хотелот  и на крај се пресметува вкупната цена (кога клиентот го напушта хотелот).</a:t>
            </a:r>
          </a:p>
          <a:p>
            <a:r>
              <a:rPr lang="ru-RU" dirty="0"/>
              <a:t> </a:t>
            </a:r>
          </a:p>
          <a:p>
            <a:r>
              <a:rPr lang="ru-RU" dirty="0"/>
              <a:t>Бидете креативни и доколку сметате дека има информации кои може да се додадат и сметате дека се важни, слободно додадете ги. </a:t>
            </a:r>
          </a:p>
        </p:txBody>
      </p:sp>
    </p:spTree>
    <p:extLst>
      <p:ext uri="{BB962C8B-B14F-4D97-AF65-F5344CB8AC3E}">
        <p14:creationId xmlns:p14="http://schemas.microsoft.com/office/powerpoint/2010/main" val="401707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2E40-12E2-420D-AE94-3B597F4D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094"/>
          </a:xfrm>
        </p:spPr>
        <p:txBody>
          <a:bodyPr/>
          <a:lstStyle/>
          <a:p>
            <a:r>
              <a:rPr lang="mk-MK" dirty="0"/>
              <a:t>Дизајн на релациона база на податоци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AB9EFE-5BE9-4E92-846A-92277AC605CA}"/>
              </a:ext>
            </a:extLst>
          </p:cNvPr>
          <p:cNvSpPr/>
          <p:nvPr/>
        </p:nvSpPr>
        <p:spPr>
          <a:xfrm>
            <a:off x="464599" y="1162976"/>
            <a:ext cx="1172740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k-MK" sz="2000" b="1" dirty="0"/>
              <a:t>Правило број 1:</a:t>
            </a:r>
          </a:p>
          <a:p>
            <a:r>
              <a:rPr lang="mk-MK" sz="2000" dirty="0"/>
              <a:t>Секоја ќелија треба да содржи една вредност</a:t>
            </a:r>
            <a:endParaRPr lang="en-US" sz="2000" dirty="0"/>
          </a:p>
          <a:p>
            <a:r>
              <a:rPr lang="mk-MK" sz="2000" b="1" dirty="0"/>
              <a:t>Правило број 2:</a:t>
            </a:r>
          </a:p>
          <a:p>
            <a:r>
              <a:rPr lang="mk-MK" sz="2000" dirty="0"/>
              <a:t>Секоја вредности во колоната треба да биде од ист тип.</a:t>
            </a:r>
          </a:p>
          <a:p>
            <a:r>
              <a:rPr lang="mk-MK" sz="2000" b="1" dirty="0"/>
              <a:t>Правило број 3:</a:t>
            </a:r>
          </a:p>
          <a:p>
            <a:r>
              <a:rPr lang="mk-MK" sz="2000" dirty="0"/>
              <a:t>Секој запис треба да е уникатен</a:t>
            </a:r>
          </a:p>
          <a:p>
            <a:r>
              <a:rPr lang="mk-MK" sz="2000" b="1" dirty="0"/>
              <a:t>Правило број</a:t>
            </a:r>
            <a:r>
              <a:rPr lang="en-US" sz="2000" b="1" dirty="0"/>
              <a:t> 4</a:t>
            </a:r>
            <a:r>
              <a:rPr lang="mk-MK" sz="2000" b="1" dirty="0"/>
              <a:t>:</a:t>
            </a:r>
          </a:p>
          <a:p>
            <a:r>
              <a:rPr lang="mk-MK" sz="2000" dirty="0"/>
              <a:t>Секој дел од податоците треба да биде зачуван на едно место.</a:t>
            </a:r>
          </a:p>
          <a:p>
            <a:r>
              <a:rPr lang="mk-MK" sz="2000" b="1" dirty="0"/>
              <a:t>Правило број</a:t>
            </a:r>
            <a:r>
              <a:rPr lang="en-US" sz="2000" b="1" dirty="0"/>
              <a:t> 5</a:t>
            </a:r>
            <a:r>
              <a:rPr lang="mk-MK" sz="2000" b="1" dirty="0"/>
              <a:t>:</a:t>
            </a:r>
          </a:p>
          <a:p>
            <a:r>
              <a:rPr lang="mk-MK" sz="2000" dirty="0"/>
              <a:t>Редоследот на записите во табелата не треба да има никакво значење.</a:t>
            </a:r>
          </a:p>
          <a:p>
            <a:r>
              <a:rPr lang="mk-MK" sz="2000" b="1" dirty="0"/>
              <a:t>Правило број </a:t>
            </a:r>
            <a:r>
              <a:rPr lang="en-US" sz="2000" b="1" dirty="0"/>
              <a:t> 6</a:t>
            </a:r>
            <a:r>
              <a:rPr lang="mk-MK" sz="2000" b="1" dirty="0"/>
              <a:t>:</a:t>
            </a:r>
          </a:p>
          <a:p>
            <a:r>
              <a:rPr lang="mk-MK" sz="2000" dirty="0"/>
              <a:t>Секоја табела треба да има примарен клуч кој е уникатен за секој запис.</a:t>
            </a:r>
            <a:endParaRPr lang="en-US" sz="2000" dirty="0"/>
          </a:p>
          <a:p>
            <a:r>
              <a:rPr lang="mk-MK" sz="2000" b="1" dirty="0"/>
              <a:t>Правило број</a:t>
            </a:r>
            <a:r>
              <a:rPr lang="en-US" sz="2000" b="1" dirty="0"/>
              <a:t> 7</a:t>
            </a:r>
            <a:r>
              <a:rPr lang="mk-MK" sz="2000" b="1" dirty="0"/>
              <a:t>:</a:t>
            </a:r>
            <a:endParaRPr lang="en-US" sz="2000" b="1" dirty="0"/>
          </a:p>
          <a:p>
            <a:r>
              <a:rPr lang="mk-MK" sz="2000" dirty="0"/>
              <a:t>Примарниот клуч не треба да има никакво друго значење освен уникатност на секој запис.</a:t>
            </a:r>
          </a:p>
          <a:p>
            <a:r>
              <a:rPr lang="mk-MK" sz="2000" b="1" dirty="0"/>
              <a:t>Правило број</a:t>
            </a:r>
            <a:r>
              <a:rPr lang="en-US" sz="2000" b="1" dirty="0"/>
              <a:t> 8</a:t>
            </a:r>
            <a:r>
              <a:rPr lang="mk-MK" sz="2000" b="1" dirty="0"/>
              <a:t>:</a:t>
            </a:r>
          </a:p>
          <a:p>
            <a:r>
              <a:rPr lang="mk-MK" sz="2000" dirty="0"/>
              <a:t>Секоја табела треба да опишува еден единствен ентитет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69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4ED4-41DC-440C-86D9-5E22B9F1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Што значи добро дизајнирана релациона база на податоци?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CB32B7-A8F6-4426-9B88-663A6E5D0A1B}"/>
              </a:ext>
            </a:extLst>
          </p:cNvPr>
          <p:cNvSpPr/>
          <p:nvPr/>
        </p:nvSpPr>
        <p:spPr>
          <a:xfrm>
            <a:off x="580007" y="2447056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mk-MK" dirty="0"/>
              <a:t>Нема дупликати податоци</a:t>
            </a:r>
            <a:r>
              <a:rPr lang="en-US" dirty="0"/>
              <a:t> </a:t>
            </a:r>
            <a:r>
              <a:rPr lang="mk-MK" dirty="0"/>
              <a:t>–</a:t>
            </a:r>
            <a:r>
              <a:rPr lang="en-US" dirty="0"/>
              <a:t> </a:t>
            </a:r>
            <a:r>
              <a:rPr lang="ru-RU" dirty="0"/>
              <a:t>внимателна поделба на информациите меѓу табелите за да се елиминира вишокот на податоци. </a:t>
            </a: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mk-MK" dirty="0"/>
              <a:t>Провајдира пристап до информации кои му се потребни на корисникот за да сврзи две табели (да ја добие соодветната врска помеѓе две табели)</a:t>
            </a:r>
            <a:endParaRPr lang="en-US" dirty="0"/>
          </a:p>
          <a:p>
            <a:endParaRPr lang="mk-MK" dirty="0"/>
          </a:p>
          <a:p>
            <a:pPr marL="285750" indent="-285750">
              <a:buFontTx/>
              <a:buChar char="-"/>
            </a:pPr>
            <a:r>
              <a:rPr lang="mk-MK" dirty="0"/>
              <a:t>Обезбедува точност и интегритет</a:t>
            </a:r>
            <a:endParaRPr lang="en-US" dirty="0"/>
          </a:p>
          <a:p>
            <a:endParaRPr lang="mk-MK" dirty="0"/>
          </a:p>
          <a:p>
            <a:pPr marL="285750" indent="-285750">
              <a:buFontTx/>
              <a:buChar char="-"/>
            </a:pPr>
            <a:r>
              <a:rPr lang="mk-MK" dirty="0"/>
              <a:t>Ги задоволува потребите за предпроцесирање на податоци и за генерирање извештаи.</a:t>
            </a:r>
            <a:endParaRPr lang="en-US" dirty="0"/>
          </a:p>
          <a:p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204898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F462-2B1F-488E-B699-B5EC3C3E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Процес на дизајн на релациона база на податоци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4BDAD6-61A0-42D3-81AE-D12979B98588}"/>
              </a:ext>
            </a:extLst>
          </p:cNvPr>
          <p:cNvSpPr/>
          <p:nvPr/>
        </p:nvSpPr>
        <p:spPr>
          <a:xfrm>
            <a:off x="691499" y="2019216"/>
            <a:ext cx="84169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mk-MK" sz="2000" dirty="0"/>
              <a:t>Дефинирање на целта на релационата база на податоци</a:t>
            </a:r>
          </a:p>
          <a:p>
            <a:pPr marL="285750" indent="-285750">
              <a:buFontTx/>
              <a:buChar char="-"/>
            </a:pPr>
            <a:endParaRPr lang="mk-MK" sz="2000" dirty="0"/>
          </a:p>
          <a:p>
            <a:pPr marL="285750" indent="-285750">
              <a:buFontTx/>
              <a:buChar char="-"/>
            </a:pPr>
            <a:r>
              <a:rPr lang="mk-MK" sz="2000" dirty="0"/>
              <a:t>Дефинирање на примарен клуч на табелите</a:t>
            </a:r>
          </a:p>
          <a:p>
            <a:endParaRPr lang="mk-MK" sz="2000" dirty="0"/>
          </a:p>
          <a:p>
            <a:pPr marL="285750" indent="-285750">
              <a:buFontTx/>
              <a:buChar char="-"/>
            </a:pPr>
            <a:r>
              <a:rPr lang="mk-MK" sz="2000" dirty="0"/>
              <a:t>Одредување на релации помеѓу табелите</a:t>
            </a:r>
          </a:p>
          <a:p>
            <a:endParaRPr lang="mk-MK" sz="2000" dirty="0"/>
          </a:p>
          <a:p>
            <a:pPr marL="285750" indent="-285750">
              <a:buFontTx/>
              <a:buChar char="-"/>
            </a:pPr>
            <a:r>
              <a:rPr lang="mk-MK" sz="2000" dirty="0"/>
              <a:t>Нормализација на релационата база на податоци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853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04AA-5DB7-4B3D-A32D-03E895E4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/>
              <a:t>Дефинирање на целта на релационата база на податоци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CFC5C9-37FA-4DB5-88B7-F067121E156D}"/>
              </a:ext>
            </a:extLst>
          </p:cNvPr>
          <p:cNvSpPr/>
          <p:nvPr/>
        </p:nvSpPr>
        <p:spPr>
          <a:xfrm>
            <a:off x="695416" y="2102619"/>
            <a:ext cx="10515599" cy="2352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k-MK" sz="2000" dirty="0"/>
              <a:t>Собирање на информации кои се потребни за правилно да се дизајнира една релациона база на податоци.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k-MK" sz="2000" dirty="0"/>
              <a:t>Каков тип на информации треба да се чуваат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k-MK" sz="2000" dirty="0"/>
              <a:t>Дефинирање на табели од собраните информации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k-MK" sz="2000" dirty="0"/>
              <a:t>Посебно да се внимава да не се дуплираат податоците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574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5346-48BD-4EE7-9670-3A11D10C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0223" cy="1325563"/>
          </a:xfrm>
        </p:spPr>
        <p:txBody>
          <a:bodyPr>
            <a:normAutofit/>
          </a:bodyPr>
          <a:lstStyle/>
          <a:p>
            <a:r>
              <a:rPr lang="mk-MK" dirty="0"/>
              <a:t>Дефинирање на примарен клуч на табелите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D8AB38-9796-4364-AA68-D0E1CDE928A4}"/>
              </a:ext>
            </a:extLst>
          </p:cNvPr>
          <p:cNvSpPr/>
          <p:nvPr/>
        </p:nvSpPr>
        <p:spPr>
          <a:xfrm>
            <a:off x="767178" y="2208122"/>
            <a:ext cx="9664084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k-MK" sz="2000" dirty="0"/>
              <a:t>Поле кое уникатно ќе ја претставува секоја редица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k-MK" sz="2000" dirty="0"/>
              <a:t>Може да се состои и од повеќе полиња доколку е потребно (</a:t>
            </a:r>
            <a:r>
              <a:rPr lang="en-US" sz="2000" dirty="0"/>
              <a:t>Composite primary key)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k-MK" sz="2000" dirty="0"/>
              <a:t>Ова поле никогаш не е </a:t>
            </a:r>
            <a:r>
              <a:rPr lang="en-US" sz="2000" dirty="0"/>
              <a:t>null – </a:t>
            </a:r>
            <a:r>
              <a:rPr lang="mk-MK" sz="2000" dirty="0"/>
              <a:t>секогаш има вредности – доделена или автоматска.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k-MK" sz="2000" dirty="0"/>
              <a:t>Типот на примарен клуч е обично </a:t>
            </a:r>
            <a:r>
              <a:rPr lang="en-US" sz="2000" dirty="0"/>
              <a:t>integer.</a:t>
            </a:r>
          </a:p>
        </p:txBody>
      </p:sp>
    </p:spTree>
    <p:extLst>
      <p:ext uri="{BB962C8B-B14F-4D97-AF65-F5344CB8AC3E}">
        <p14:creationId xmlns:p14="http://schemas.microsoft.com/office/powerpoint/2010/main" val="91065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ABB4-7F04-4C5D-890A-0D9F7A85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Одредување на релации помеѓу табелите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28FCDC-AB25-4EE2-8A10-D98FA231E052}"/>
              </a:ext>
            </a:extLst>
          </p:cNvPr>
          <p:cNvSpPr/>
          <p:nvPr/>
        </p:nvSpPr>
        <p:spPr>
          <a:xfrm>
            <a:off x="1052539" y="2400955"/>
            <a:ext cx="8549263" cy="1891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mk-MK" sz="2000" dirty="0"/>
              <a:t>Постојат три типа на релации помеѓу табели во релациона база на податоци.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mk-MK" sz="2000" dirty="0"/>
              <a:t>Еден на еден (</a:t>
            </a:r>
            <a:r>
              <a:rPr lang="en-US" dirty="0"/>
              <a:t>One-to-one</a:t>
            </a:r>
            <a:r>
              <a:rPr lang="mk-MK" dirty="0"/>
              <a:t>)</a:t>
            </a:r>
            <a:endParaRPr lang="mk-MK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mk-MK" sz="2000" dirty="0"/>
              <a:t>Еден на многу (</a:t>
            </a:r>
            <a:r>
              <a:rPr lang="en-US" dirty="0"/>
              <a:t>One-to-Many</a:t>
            </a:r>
            <a:r>
              <a:rPr lang="mk-MK" dirty="0"/>
              <a:t>)</a:t>
            </a:r>
            <a:endParaRPr lang="mk-MK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mk-MK" sz="2000" dirty="0"/>
              <a:t>Многу на многу (</a:t>
            </a:r>
            <a:r>
              <a:rPr lang="en-US" dirty="0"/>
              <a:t>Many-to-Many</a:t>
            </a:r>
            <a:r>
              <a:rPr lang="mk-MK" dirty="0"/>
              <a:t>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0517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19BB-D8AE-4077-B9EB-6D7AD3D8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AADA1-E4E9-4361-8B2B-731A0BA130F2}"/>
              </a:ext>
            </a:extLst>
          </p:cNvPr>
          <p:cNvSpPr/>
          <p:nvPr/>
        </p:nvSpPr>
        <p:spPr>
          <a:xfrm>
            <a:off x="838200" y="1881203"/>
            <a:ext cx="92645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k-MK" dirty="0"/>
              <a:t>Една редица од една табела е во релација со само една редица од другата табела</a:t>
            </a:r>
            <a:endParaRPr lang="en-US" dirty="0"/>
          </a:p>
        </p:txBody>
      </p:sp>
      <p:pic>
        <p:nvPicPr>
          <p:cNvPr id="1026" name="Picture 2" descr="How to Create a real one-to-one relationship in SQL Server - Stack ...">
            <a:extLst>
              <a:ext uri="{FF2B5EF4-FFF2-40B4-BE49-F238E27FC236}">
                <a16:creationId xmlns:a16="http://schemas.microsoft.com/office/drawing/2014/main" id="{85C29112-96D4-4B58-91B0-5F636F6A8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70" y="3179715"/>
            <a:ext cx="47434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0306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6162</TotalTime>
  <Words>1131</Words>
  <Application>Microsoft Office PowerPoint</Application>
  <PresentationFormat>Widescreen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Catamaran</vt:lpstr>
      <vt:lpstr>Open Sans</vt:lpstr>
      <vt:lpstr>1_Office Theme</vt:lpstr>
      <vt:lpstr>Custom Design</vt:lpstr>
      <vt:lpstr>PowerPoint Presentation</vt:lpstr>
      <vt:lpstr>Инсталација на DBeaver</vt:lpstr>
      <vt:lpstr>Дизајн на релациона база на податоци</vt:lpstr>
      <vt:lpstr>Што значи добро дизајнирана релациона база на податоци?</vt:lpstr>
      <vt:lpstr>Процес на дизајн на релациона база на податоци</vt:lpstr>
      <vt:lpstr>Дефинирање на целта на релационата база на податоци</vt:lpstr>
      <vt:lpstr>Дефинирање на примарен клуч на табелите</vt:lpstr>
      <vt:lpstr>Одредување на релации помеѓу табелите</vt:lpstr>
      <vt:lpstr>One-to-one</vt:lpstr>
      <vt:lpstr>One-to-many </vt:lpstr>
      <vt:lpstr>Many-to-many </vt:lpstr>
      <vt:lpstr>PowerPoint Presentation</vt:lpstr>
      <vt:lpstr>Задача </vt:lpstr>
      <vt:lpstr>Нормални форми</vt:lpstr>
      <vt:lpstr>1) Прва нормална форма (1NF):</vt:lpstr>
      <vt:lpstr>2) Втора нормална форма (2NF):</vt:lpstr>
      <vt:lpstr>3) Трета нормална форма (3NF):</vt:lpstr>
      <vt:lpstr>Останати нормални форми</vt:lpstr>
      <vt:lpstr>Одржување/проверка на интегритетот податоците </vt:lpstr>
      <vt:lpstr>Задача </vt:lpstr>
      <vt:lpstr>Задача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Andrijana Dimitrievska</dc:creator>
  <cp:lastModifiedBy>Cvetanka Eftimoska</cp:lastModifiedBy>
  <cp:revision>279</cp:revision>
  <dcterms:created xsi:type="dcterms:W3CDTF">2018-10-03T13:42:27Z</dcterms:created>
  <dcterms:modified xsi:type="dcterms:W3CDTF">2022-07-12T14:39:01Z</dcterms:modified>
</cp:coreProperties>
</file>