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3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485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031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862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111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40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113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034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14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52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064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839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9023"/>
          </a:xfrm>
        </p:spPr>
        <p:txBody>
          <a:bodyPr>
            <a:normAutofit/>
          </a:bodyPr>
          <a:lstStyle/>
          <a:p>
            <a:r>
              <a:rPr lang="hr-HR" sz="6600" b="1" dirty="0"/>
              <a:t>Razvoj umrežene VR </a:t>
            </a:r>
            <a:r>
              <a:rPr lang="hr-HR" sz="6600" b="1" dirty="0" smtClean="0"/>
              <a:t>igre</a:t>
            </a:r>
            <a:endParaRPr lang="hr-H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90424"/>
          </a:xfrm>
        </p:spPr>
        <p:txBody>
          <a:bodyPr>
            <a:normAutofit fontScale="92500" lnSpcReduction="10000"/>
          </a:bodyPr>
          <a:lstStyle/>
          <a:p>
            <a:r>
              <a:rPr lang="hr-HR" b="1" dirty="0"/>
              <a:t>Studentski tim: </a:t>
            </a:r>
            <a:r>
              <a:rPr lang="hr-HR" dirty="0"/>
              <a:t>Marko Banovac</a:t>
            </a:r>
            <a:endParaRPr lang="hr-HR" b="1" dirty="0"/>
          </a:p>
          <a:p>
            <a:r>
              <a:rPr lang="hr-HR" dirty="0"/>
              <a:t>Nikola Šunjo</a:t>
            </a:r>
          </a:p>
          <a:p>
            <a:r>
              <a:rPr lang="hr-HR" dirty="0"/>
              <a:t>Ivan </a:t>
            </a:r>
            <a:r>
              <a:rPr lang="hr-HR" dirty="0" smtClean="0"/>
              <a:t>Škrabo</a:t>
            </a:r>
          </a:p>
          <a:p>
            <a:r>
              <a:rPr lang="hr-HR" b="1" dirty="0"/>
              <a:t>Nastavnici:</a:t>
            </a:r>
            <a:r>
              <a:rPr lang="hr-HR" dirty="0"/>
              <a:t> Prof. Dr. Sc. Maja Matijašević,</a:t>
            </a:r>
            <a:endParaRPr lang="hr-HR" b="1" dirty="0"/>
          </a:p>
          <a:p>
            <a:r>
              <a:rPr lang="hr-HR" dirty="0"/>
              <a:t>Doc. Dr. Sc. Mirko Sužnjević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77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VR igre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Unity</a:t>
            </a:r>
          </a:p>
          <a:p>
            <a:r>
              <a:rPr lang="hr-HR" dirty="0" smtClean="0"/>
              <a:t>Oculus Quest</a:t>
            </a:r>
          </a:p>
          <a:p>
            <a:r>
              <a:rPr lang="hr-HR" dirty="0" smtClean="0"/>
              <a:t>Stolni tenis</a:t>
            </a:r>
          </a:p>
          <a:p>
            <a:r>
              <a:rPr lang="hr-HR" dirty="0" smtClean="0"/>
              <a:t>Umrežena (multiplayer) igra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82" y="3968750"/>
            <a:ext cx="381000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022">
            <a:off x="5227750" y="644598"/>
            <a:ext cx="6027313" cy="3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Unity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XR toolkit</a:t>
            </a:r>
          </a:p>
          <a:p>
            <a:r>
              <a:rPr lang="hr-HR" dirty="0" smtClean="0"/>
              <a:t>Photon internet network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1" y="3541155"/>
            <a:ext cx="6191250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982">
            <a:off x="6479103" y="634041"/>
            <a:ext cx="5469996" cy="55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29" y="1690688"/>
            <a:ext cx="8262870" cy="4643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Oculus Quest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VR sučelje</a:t>
            </a:r>
          </a:p>
          <a:p>
            <a:r>
              <a:rPr lang="hr-HR" dirty="0" smtClean="0"/>
              <a:t>Android aplikacije</a:t>
            </a:r>
          </a:p>
          <a:p>
            <a:r>
              <a:rPr lang="hr-HR" dirty="0" smtClean="0"/>
              <a:t>Controlleri za ruke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3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Implementacija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Okruženje igrača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3099">
            <a:off x="347733" y="2647649"/>
            <a:ext cx="7637172" cy="3760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3324">
            <a:off x="6767965" y="547493"/>
            <a:ext cx="4970366" cy="37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144" y="743801"/>
            <a:ext cx="10515600" cy="4351338"/>
          </a:xfrm>
        </p:spPr>
        <p:txBody>
          <a:bodyPr>
            <a:normAutofit/>
          </a:bodyPr>
          <a:lstStyle/>
          <a:p>
            <a:r>
              <a:rPr lang="hr-HR" sz="3600" dirty="0" smtClean="0"/>
              <a:t>XR toolkit</a:t>
            </a:r>
            <a:endParaRPr lang="hr-H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5" y="1600535"/>
            <a:ext cx="5016249" cy="500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37" y="365125"/>
            <a:ext cx="6057766" cy="60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620" y="962739"/>
            <a:ext cx="8662115" cy="4351338"/>
          </a:xfrm>
        </p:spPr>
        <p:txBody>
          <a:bodyPr>
            <a:normAutofit/>
          </a:bodyPr>
          <a:lstStyle/>
          <a:p>
            <a:r>
              <a:rPr lang="hr-HR" sz="4000" dirty="0" smtClean="0"/>
              <a:t>Photon</a:t>
            </a:r>
            <a:endParaRPr lang="hr-H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18" y="193183"/>
            <a:ext cx="4430117" cy="6426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80" y="1862630"/>
            <a:ext cx="4722204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563" y="1490774"/>
            <a:ext cx="5107546" cy="4351338"/>
          </a:xfrm>
        </p:spPr>
        <p:txBody>
          <a:bodyPr/>
          <a:lstStyle/>
          <a:p>
            <a:r>
              <a:rPr lang="hr-HR" dirty="0" smtClean="0"/>
              <a:t>Pravila i funkcionalnost igre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0" y="591799"/>
            <a:ext cx="6222340" cy="5688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06" y="2589663"/>
            <a:ext cx="3840127" cy="33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Razvoj umrežene VR igre</vt:lpstr>
      <vt:lpstr>Opis VR igre</vt:lpstr>
      <vt:lpstr>Unity</vt:lpstr>
      <vt:lpstr>Oculus Quest</vt:lpstr>
      <vt:lpstr>Implementacija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umrežene VR igre</dc:title>
  <dc:creator>Vegeto</dc:creator>
  <cp:lastModifiedBy>Vegeto</cp:lastModifiedBy>
  <cp:revision>6</cp:revision>
  <dcterms:created xsi:type="dcterms:W3CDTF">2021-01-11T11:26:43Z</dcterms:created>
  <dcterms:modified xsi:type="dcterms:W3CDTF">2021-01-11T12:42:10Z</dcterms:modified>
</cp:coreProperties>
</file>