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307A-5178-4156-9B1D-A65A7314F241}" type="datetimeFigureOut">
              <a:rPr lang="hr-HR" smtClean="0"/>
              <a:t>11.1.2021.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36BE-8427-4E38-A39C-CBEE6D4C981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6338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307A-5178-4156-9B1D-A65A7314F241}" type="datetimeFigureOut">
              <a:rPr lang="hr-HR" smtClean="0"/>
              <a:t>11.1.2021.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36BE-8427-4E38-A39C-CBEE6D4C981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6485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307A-5178-4156-9B1D-A65A7314F241}" type="datetimeFigureOut">
              <a:rPr lang="hr-HR" smtClean="0"/>
              <a:t>11.1.2021.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36BE-8427-4E38-A39C-CBEE6D4C981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2031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307A-5178-4156-9B1D-A65A7314F241}" type="datetimeFigureOut">
              <a:rPr lang="hr-HR" smtClean="0"/>
              <a:t>11.1.2021.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36BE-8427-4E38-A39C-CBEE6D4C981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5862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307A-5178-4156-9B1D-A65A7314F241}" type="datetimeFigureOut">
              <a:rPr lang="hr-HR" smtClean="0"/>
              <a:t>11.1.2021.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36BE-8427-4E38-A39C-CBEE6D4C981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0111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307A-5178-4156-9B1D-A65A7314F241}" type="datetimeFigureOut">
              <a:rPr lang="hr-HR" smtClean="0"/>
              <a:t>11.1.2021.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36BE-8427-4E38-A39C-CBEE6D4C981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840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307A-5178-4156-9B1D-A65A7314F241}" type="datetimeFigureOut">
              <a:rPr lang="hr-HR" smtClean="0"/>
              <a:t>11.1.2021.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36BE-8427-4E38-A39C-CBEE6D4C981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3113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307A-5178-4156-9B1D-A65A7314F241}" type="datetimeFigureOut">
              <a:rPr lang="hr-HR" smtClean="0"/>
              <a:t>11.1.2021.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36BE-8427-4E38-A39C-CBEE6D4C981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1034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307A-5178-4156-9B1D-A65A7314F241}" type="datetimeFigureOut">
              <a:rPr lang="hr-HR" smtClean="0"/>
              <a:t>11.1.2021.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36BE-8427-4E38-A39C-CBEE6D4C981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0143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307A-5178-4156-9B1D-A65A7314F241}" type="datetimeFigureOut">
              <a:rPr lang="hr-HR" smtClean="0"/>
              <a:t>11.1.2021.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36BE-8427-4E38-A39C-CBEE6D4C981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9528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307A-5178-4156-9B1D-A65A7314F241}" type="datetimeFigureOut">
              <a:rPr lang="hr-HR" smtClean="0"/>
              <a:t>11.1.2021.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36BE-8427-4E38-A39C-CBEE6D4C981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7064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2307A-5178-4156-9B1D-A65A7314F241}" type="datetimeFigureOut">
              <a:rPr lang="hr-HR" smtClean="0"/>
              <a:t>11.1.2021.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336BE-8427-4E38-A39C-CBEE6D4C981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4839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39023"/>
          </a:xfrm>
        </p:spPr>
        <p:txBody>
          <a:bodyPr>
            <a:normAutofit/>
          </a:bodyPr>
          <a:lstStyle/>
          <a:p>
            <a:r>
              <a:rPr lang="hr-HR" sz="6600" b="1" dirty="0"/>
              <a:t>Razvoj umrežene VR </a:t>
            </a:r>
            <a:r>
              <a:rPr lang="hr-HR" sz="6600" b="1" dirty="0" smtClean="0"/>
              <a:t>igre</a:t>
            </a:r>
            <a:endParaRPr lang="hr-HR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90424"/>
          </a:xfrm>
        </p:spPr>
        <p:txBody>
          <a:bodyPr>
            <a:normAutofit fontScale="92500" lnSpcReduction="10000"/>
          </a:bodyPr>
          <a:lstStyle/>
          <a:p>
            <a:r>
              <a:rPr lang="hr-HR" b="1" dirty="0"/>
              <a:t>Studentski tim: </a:t>
            </a:r>
            <a:r>
              <a:rPr lang="hr-HR" dirty="0"/>
              <a:t>Marko Banovac</a:t>
            </a:r>
            <a:endParaRPr lang="hr-HR" b="1" dirty="0"/>
          </a:p>
          <a:p>
            <a:r>
              <a:rPr lang="hr-HR" dirty="0"/>
              <a:t>Nikola Šunjo</a:t>
            </a:r>
          </a:p>
          <a:p>
            <a:r>
              <a:rPr lang="hr-HR" dirty="0"/>
              <a:t>Ivan </a:t>
            </a:r>
            <a:r>
              <a:rPr lang="hr-HR" dirty="0" smtClean="0"/>
              <a:t>Škrabo</a:t>
            </a:r>
          </a:p>
          <a:p>
            <a:r>
              <a:rPr lang="hr-HR" b="1" dirty="0"/>
              <a:t>Nastavnici:</a:t>
            </a:r>
            <a:r>
              <a:rPr lang="hr-HR" dirty="0"/>
              <a:t> Prof. Dr. Sc. Maja Matijašević,</a:t>
            </a:r>
            <a:endParaRPr lang="hr-HR" b="1" dirty="0"/>
          </a:p>
          <a:p>
            <a:r>
              <a:rPr lang="hr-HR" dirty="0"/>
              <a:t>Doc. Dr. Sc. Mirko Sužnjević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776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Opis VR igre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Unity</a:t>
            </a:r>
          </a:p>
          <a:p>
            <a:r>
              <a:rPr lang="hr-HR" dirty="0" smtClean="0"/>
              <a:t>Oculus Quest</a:t>
            </a:r>
          </a:p>
          <a:p>
            <a:r>
              <a:rPr lang="hr-HR" dirty="0" smtClean="0"/>
              <a:t>Stolni tenis</a:t>
            </a:r>
          </a:p>
          <a:p>
            <a:r>
              <a:rPr lang="hr-HR" dirty="0" smtClean="0"/>
              <a:t>Umrežena (multiplayer) igra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382" y="3968750"/>
            <a:ext cx="3810000" cy="2343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8022">
            <a:off x="5227750" y="644598"/>
            <a:ext cx="6027313" cy="302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4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Unity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XR toolkit</a:t>
            </a:r>
          </a:p>
          <a:p>
            <a:r>
              <a:rPr lang="hr-HR" dirty="0" smtClean="0"/>
              <a:t>Photon internet network</a:t>
            </a:r>
          </a:p>
          <a:p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90" y="3386607"/>
            <a:ext cx="61912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629" y="1690688"/>
            <a:ext cx="8262870" cy="46437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Oculus Quest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VR sučelje</a:t>
            </a:r>
          </a:p>
          <a:p>
            <a:r>
              <a:rPr lang="hr-HR" dirty="0" smtClean="0"/>
              <a:t>Android aplikacije</a:t>
            </a:r>
          </a:p>
          <a:p>
            <a:r>
              <a:rPr lang="hr-HR" dirty="0" smtClean="0"/>
              <a:t>Controlleri za ruke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4737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Implementacija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Okruženje igrača</a:t>
            </a:r>
            <a:endParaRPr lang="hr-H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93099">
            <a:off x="347733" y="2647649"/>
            <a:ext cx="7637172" cy="37607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3324">
            <a:off x="6767965" y="547493"/>
            <a:ext cx="4970366" cy="374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8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5144" y="743801"/>
            <a:ext cx="10515600" cy="4351338"/>
          </a:xfrm>
        </p:spPr>
        <p:txBody>
          <a:bodyPr>
            <a:normAutofit/>
          </a:bodyPr>
          <a:lstStyle/>
          <a:p>
            <a:r>
              <a:rPr lang="hr-HR" sz="3600" dirty="0" smtClean="0"/>
              <a:t>XR toolkit</a:t>
            </a:r>
            <a:endParaRPr lang="hr-HR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5" y="1600535"/>
            <a:ext cx="5016249" cy="50063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037" y="365125"/>
            <a:ext cx="6057766" cy="60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6620" y="962739"/>
            <a:ext cx="8662115" cy="4351338"/>
          </a:xfrm>
        </p:spPr>
        <p:txBody>
          <a:bodyPr>
            <a:normAutofit/>
          </a:bodyPr>
          <a:lstStyle/>
          <a:p>
            <a:r>
              <a:rPr lang="hr-HR" sz="4000" dirty="0" smtClean="0"/>
              <a:t>Photon</a:t>
            </a:r>
            <a:endParaRPr lang="hr-HR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18" y="193183"/>
            <a:ext cx="4430117" cy="64265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80" y="1862630"/>
            <a:ext cx="4722204" cy="472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0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1563" y="1490774"/>
            <a:ext cx="5107546" cy="4351338"/>
          </a:xfrm>
        </p:spPr>
        <p:txBody>
          <a:bodyPr/>
          <a:lstStyle/>
          <a:p>
            <a:r>
              <a:rPr lang="hr-HR" dirty="0" smtClean="0"/>
              <a:t>Pravila i funkcionalnost igre</a:t>
            </a:r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00" y="591799"/>
            <a:ext cx="6222340" cy="56887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706" y="2589663"/>
            <a:ext cx="3840127" cy="331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1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70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Razvoj umrežene VR igre</vt:lpstr>
      <vt:lpstr>Opis VR igre</vt:lpstr>
      <vt:lpstr>Unity</vt:lpstr>
      <vt:lpstr>Oculus Quest</vt:lpstr>
      <vt:lpstr>Implementacija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Razvoj umrežene VR igre</dc:title>
  <dc:creator>Vegeto</dc:creator>
  <cp:lastModifiedBy>Vegeto</cp:lastModifiedBy>
  <cp:revision>5</cp:revision>
  <dcterms:created xsi:type="dcterms:W3CDTF">2021-01-11T11:26:43Z</dcterms:created>
  <dcterms:modified xsi:type="dcterms:W3CDTF">2021-01-11T12:37:28Z</dcterms:modified>
</cp:coreProperties>
</file>