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0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0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8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4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5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2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C48F-0500-4912-B178-732B563922F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AE7E68-DBBA-4BFF-A9A4-4404915D59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BAAD-11F1-414E-6BDF-834C31667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752792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hr-HR" dirty="0"/>
              <a:t>SUSTAV PREPORUKA ZA VIDEO IGRE(</a:t>
            </a:r>
            <a:r>
              <a:rPr lang="hr-HR" dirty="0" err="1"/>
              <a:t>collaborative</a:t>
            </a:r>
            <a:r>
              <a:rPr lang="hr-HR" dirty="0"/>
              <a:t> </a:t>
            </a:r>
            <a:r>
              <a:rPr lang="hr-HR" dirty="0" err="1"/>
              <a:t>filtering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C742F-188A-3698-C1DE-1E953EF10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1541"/>
            <a:ext cx="8637072" cy="977621"/>
          </a:xfrm>
        </p:spPr>
        <p:txBody>
          <a:bodyPr/>
          <a:lstStyle/>
          <a:p>
            <a:r>
              <a:rPr lang="hr-HR" dirty="0"/>
              <a:t>Marko budak, </a:t>
            </a:r>
          </a:p>
          <a:p>
            <a:r>
              <a:rPr lang="hr-HR" dirty="0"/>
              <a:t>1. Godina diplomskog studija, </a:t>
            </a:r>
            <a:r>
              <a:rPr lang="hr-HR" dirty="0" err="1"/>
              <a:t>drd</a:t>
            </a:r>
            <a:r>
              <a:rPr lang="hr-HR" dirty="0"/>
              <a:t> smjer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4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688E-0B89-AC71-CF70-D95F2D56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DATASET(</a:t>
            </a:r>
            <a:r>
              <a:rPr lang="hr-HR" dirty="0" err="1"/>
              <a:t>Steam</a:t>
            </a:r>
            <a:r>
              <a:rPr lang="hr-HR" dirty="0"/>
              <a:t> 200k)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72FCE6-4015-62EA-D2BE-3F68EDA74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492752"/>
            <a:ext cx="6097594" cy="4242798"/>
          </a:xfrm>
        </p:spPr>
      </p:pic>
    </p:spTree>
    <p:extLst>
      <p:ext uri="{BB962C8B-B14F-4D97-AF65-F5344CB8AC3E}">
        <p14:creationId xmlns:p14="http://schemas.microsoft.com/office/powerpoint/2010/main" val="306250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684-A621-5211-71F7-0CE9642A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biblioteke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75C2D-1962-19B5-BD40-4DC14D5F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006" y="2155168"/>
            <a:ext cx="7050147" cy="1887441"/>
          </a:xfrm>
        </p:spPr>
      </p:pic>
    </p:spTree>
    <p:extLst>
      <p:ext uri="{BB962C8B-B14F-4D97-AF65-F5344CB8AC3E}">
        <p14:creationId xmlns:p14="http://schemas.microsoft.com/office/powerpoint/2010/main" val="36100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84A2-B974-66EB-65B9-50988962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Predobrada</a:t>
            </a:r>
            <a:r>
              <a:rPr lang="hr-HR" dirty="0"/>
              <a:t>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820BE-5DB5-FBE6-A473-467E3D13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1983"/>
            <a:ext cx="8146690" cy="3449638"/>
          </a:xfrm>
        </p:spPr>
      </p:pic>
    </p:spTree>
    <p:extLst>
      <p:ext uri="{BB962C8B-B14F-4D97-AF65-F5344CB8AC3E}">
        <p14:creationId xmlns:p14="http://schemas.microsoft.com/office/powerpoint/2010/main" val="25741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0805-9769-7F06-B1E3-95FE9195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Kreiranje pivot </a:t>
            </a:r>
            <a:r>
              <a:rPr lang="hr-HR" dirty="0" err="1"/>
              <a:t>tablce</a:t>
            </a:r>
            <a:r>
              <a:rPr lang="hr-HR" dirty="0"/>
              <a:t>, matrice sličnosti i </a:t>
            </a:r>
            <a:r>
              <a:rPr lang="hr-HR" dirty="0" err="1"/>
              <a:t>knn</a:t>
            </a:r>
            <a:r>
              <a:rPr lang="hr-HR" dirty="0"/>
              <a:t> modela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0AAAB-F1CC-0240-B8E9-D166A43A7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19872"/>
            <a:ext cx="7405917" cy="3449638"/>
          </a:xfrm>
        </p:spPr>
      </p:pic>
    </p:spTree>
    <p:extLst>
      <p:ext uri="{BB962C8B-B14F-4D97-AF65-F5344CB8AC3E}">
        <p14:creationId xmlns:p14="http://schemas.microsoft.com/office/powerpoint/2010/main" val="333240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2458-2D68-2715-AF8C-4639BE0C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za pronalazak naslova najbližeg upisanom naslovu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255AC-8023-5AA7-A76B-25C8DA3F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310247"/>
            <a:ext cx="8983329" cy="2753109"/>
          </a:xfrm>
        </p:spPr>
      </p:pic>
    </p:spTree>
    <p:extLst>
      <p:ext uri="{BB962C8B-B14F-4D97-AF65-F5344CB8AC3E}">
        <p14:creationId xmlns:p14="http://schemas.microsoft.com/office/powerpoint/2010/main" val="109334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1A84-6D14-9967-D438-696E285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Pozivanje </a:t>
            </a:r>
            <a:r>
              <a:rPr lang="hr-HR" dirty="0" err="1"/>
              <a:t>streamlit</a:t>
            </a:r>
            <a:r>
              <a:rPr lang="hr-HR" dirty="0"/>
              <a:t>-a i način ispisivanja igara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EB0E5-484C-3075-B133-5DB2E00CD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402" y="2341499"/>
            <a:ext cx="11048988" cy="2483163"/>
          </a:xfrm>
        </p:spPr>
      </p:pic>
    </p:spTree>
    <p:extLst>
      <p:ext uri="{BB962C8B-B14F-4D97-AF65-F5344CB8AC3E}">
        <p14:creationId xmlns:p14="http://schemas.microsoft.com/office/powerpoint/2010/main" val="341691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82E-0F0F-9082-F39F-1BCCC1A5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Korisničko sučelje(početno)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12755-3E6F-EF75-57D4-23958B548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517" y="1974015"/>
            <a:ext cx="6967417" cy="3449638"/>
          </a:xfrm>
        </p:spPr>
      </p:pic>
    </p:spTree>
    <p:extLst>
      <p:ext uri="{BB962C8B-B14F-4D97-AF65-F5344CB8AC3E}">
        <p14:creationId xmlns:p14="http://schemas.microsoft.com/office/powerpoint/2010/main" val="130347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F962-3AD3-F3E2-FF45-EBDEA749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Korisničko sučelje(rezultat)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D248F-FDC3-3BFF-3468-ADC197BDA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226" y="1961983"/>
            <a:ext cx="6893621" cy="3449638"/>
          </a:xfrm>
        </p:spPr>
      </p:pic>
    </p:spTree>
    <p:extLst>
      <p:ext uri="{BB962C8B-B14F-4D97-AF65-F5344CB8AC3E}">
        <p14:creationId xmlns:p14="http://schemas.microsoft.com/office/powerpoint/2010/main" val="168621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59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SUSTAV PREPORUKA ZA VIDEO IGRE(collaborative filtering</vt:lpstr>
      <vt:lpstr>DATASET(Steam 200k)</vt:lpstr>
      <vt:lpstr>biblioteke</vt:lpstr>
      <vt:lpstr>Predobrada podataka</vt:lpstr>
      <vt:lpstr>Kreiranje pivot tablce, matrice sličnosti i knn modela</vt:lpstr>
      <vt:lpstr>funkcije za pronalazak naslova najbližeg upisanom naslovu</vt:lpstr>
      <vt:lpstr>Pozivanje streamlit-a i način ispisivanja igara</vt:lpstr>
      <vt:lpstr>Korisničko sučelje(početno)</vt:lpstr>
      <vt:lpstr>Korisničko sučelje(rezultat)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PREPORUKA ZA VIDEO IGRE(collaborative filtering</dc:title>
  <dc:creator>Marko Budak</dc:creator>
  <cp:lastModifiedBy>Marko Budak</cp:lastModifiedBy>
  <cp:revision>1</cp:revision>
  <dcterms:created xsi:type="dcterms:W3CDTF">2024-02-07T19:44:40Z</dcterms:created>
  <dcterms:modified xsi:type="dcterms:W3CDTF">2024-02-08T11:43:44Z</dcterms:modified>
</cp:coreProperties>
</file>