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B0F9-A7AD-44DF-A6A8-86680D6ACF99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05ADB19-68C4-4369-B55F-B5BF42FEF48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82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B0F9-A7AD-44DF-A6A8-86680D6ACF99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ADB19-68C4-4369-B55F-B5BF42FEF48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832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B0F9-A7AD-44DF-A6A8-86680D6ACF99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ADB19-68C4-4369-B55F-B5BF42FEF48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39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B0F9-A7AD-44DF-A6A8-86680D6ACF99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ADB19-68C4-4369-B55F-B5BF42FEF48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850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B0F9-A7AD-44DF-A6A8-86680D6ACF99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ADB19-68C4-4369-B55F-B5BF42FEF48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940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B0F9-A7AD-44DF-A6A8-86680D6ACF99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ADB19-68C4-4369-B55F-B5BF42FEF48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888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B0F9-A7AD-44DF-A6A8-86680D6ACF99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ADB19-68C4-4369-B55F-B5BF42FEF481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699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B0F9-A7AD-44DF-A6A8-86680D6ACF99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ADB19-68C4-4369-B55F-B5BF42FEF48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649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B0F9-A7AD-44DF-A6A8-86680D6ACF99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ADB19-68C4-4369-B55F-B5BF42FEF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43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B0F9-A7AD-44DF-A6A8-86680D6ACF99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ADB19-68C4-4369-B55F-B5BF42FEF48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89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0E5B0F9-A7AD-44DF-A6A8-86680D6ACF99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ADB19-68C4-4369-B55F-B5BF42FEF48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42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5B0F9-A7AD-44DF-A6A8-86680D6ACF99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05ADB19-68C4-4369-B55F-B5BF42FEF48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910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D1C23-191F-49D2-2208-E9994DA8F4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SUSTAV PREPORUKA ZA VIDEO IGRE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15BF1D-ED30-391B-4F4E-8DFE5B5B02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Marko budak, </a:t>
            </a:r>
          </a:p>
          <a:p>
            <a:r>
              <a:rPr lang="hr-HR" dirty="0"/>
              <a:t>1. Godina diplomskog studija, </a:t>
            </a:r>
            <a:r>
              <a:rPr lang="hr-HR" dirty="0" err="1"/>
              <a:t>drd</a:t>
            </a:r>
            <a:r>
              <a:rPr lang="hr-HR" dirty="0"/>
              <a:t> smjer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284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58EC3-DFA6-2E4A-DAF9-07320C855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Korisničko sučelje</a:t>
            </a:r>
            <a:endParaRPr lang="en-US" dirty="0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F61E7363-2FC5-9698-3499-EFC42C8DE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130480"/>
            <a:ext cx="6196572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188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66F9B-FB61-644B-FCDC-EAAFC7DC1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Primjer korištenja</a:t>
            </a:r>
            <a:endParaRPr lang="en-US" dirty="0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B9F111C2-9E62-5B50-F3FD-6427FC3F72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8143" y="1980030"/>
            <a:ext cx="5783681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224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CFFE1-C4D9-A584-02FB-895FC3648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031" y="1942824"/>
            <a:ext cx="1728943" cy="2972351"/>
          </a:xfrm>
        </p:spPr>
        <p:txBody>
          <a:bodyPr/>
          <a:lstStyle/>
          <a:p>
            <a:r>
              <a:rPr lang="hr-HR" dirty="0"/>
              <a:t>Primjer ispisa</a:t>
            </a:r>
            <a:endParaRPr lang="en-US" dirty="0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18F5F95D-77B7-BFB0-D7A9-58C3F2A81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8770" y="297356"/>
            <a:ext cx="4277804" cy="5443493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431DFE5-57E6-950D-0C6E-6EF41E59E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928" y="297356"/>
            <a:ext cx="4418236" cy="544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83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E1D3-1AEB-5F9C-07F8-05FBF5719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kraj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DA02-169B-8D46-E45C-9B452CC3C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67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84EC6-4C87-25C9-88BA-932E03169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Dataset</a:t>
            </a:r>
            <a:r>
              <a:rPr lang="hr-HR" dirty="0"/>
              <a:t>(</a:t>
            </a:r>
            <a:r>
              <a:rPr lang="hr-HR" dirty="0" err="1"/>
              <a:t>steam</a:t>
            </a:r>
            <a:r>
              <a:rPr lang="hr-HR" dirty="0"/>
              <a:t>)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C4ABA19-335A-C5B3-A993-7597F40CF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2981" y="1554422"/>
            <a:ext cx="9337440" cy="4126783"/>
          </a:xfrm>
        </p:spPr>
      </p:pic>
    </p:spTree>
    <p:extLst>
      <p:ext uri="{BB962C8B-B14F-4D97-AF65-F5344CB8AC3E}">
        <p14:creationId xmlns:p14="http://schemas.microsoft.com/office/powerpoint/2010/main" val="516190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C9377-8220-F011-7153-941B44503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biblioteke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6040D1-20C6-2A8F-4BA3-6205B5FD7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5538" y="2267396"/>
            <a:ext cx="8221921" cy="2023858"/>
          </a:xfrm>
        </p:spPr>
      </p:pic>
    </p:spTree>
    <p:extLst>
      <p:ext uri="{BB962C8B-B14F-4D97-AF65-F5344CB8AC3E}">
        <p14:creationId xmlns:p14="http://schemas.microsoft.com/office/powerpoint/2010/main" val="58925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AF185-2953-AC5D-3891-18A3DED9C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Predobrada</a:t>
            </a:r>
            <a:r>
              <a:rPr lang="hr-HR" dirty="0"/>
              <a:t> podataka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C2F69D-D6A3-A42F-2DEA-0824C2653B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7870" y="1926641"/>
            <a:ext cx="6460669" cy="3886178"/>
          </a:xfrm>
        </p:spPr>
      </p:pic>
    </p:spTree>
    <p:extLst>
      <p:ext uri="{BB962C8B-B14F-4D97-AF65-F5344CB8AC3E}">
        <p14:creationId xmlns:p14="http://schemas.microsoft.com/office/powerpoint/2010/main" val="1792568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D0610-736D-82F4-D66D-66C0B83E8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Fuzzywuzzy</a:t>
            </a:r>
            <a:r>
              <a:rPr lang="hr-HR" dirty="0"/>
              <a:t>, funkcija za pronalazak najbližeg naslova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E3365C-3CA3-E5B4-425F-C08E74AEB8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9400" y="2144684"/>
            <a:ext cx="7525800" cy="3038899"/>
          </a:xfrm>
        </p:spPr>
      </p:pic>
    </p:spTree>
    <p:extLst>
      <p:ext uri="{BB962C8B-B14F-4D97-AF65-F5344CB8AC3E}">
        <p14:creationId xmlns:p14="http://schemas.microsoft.com/office/powerpoint/2010/main" val="1303460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DAB43-F797-3567-6B1C-EB6FB91A2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Kreiranje, spremanje i učitavanje modela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5EDB63-6E99-8BDE-30F2-4B0762F13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85667"/>
            <a:ext cx="7069466" cy="3449638"/>
          </a:xfrm>
        </p:spPr>
      </p:pic>
    </p:spTree>
    <p:extLst>
      <p:ext uri="{BB962C8B-B14F-4D97-AF65-F5344CB8AC3E}">
        <p14:creationId xmlns:p14="http://schemas.microsoft.com/office/powerpoint/2010/main" val="3908626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5242F-91F0-12F3-215E-CEF835FE6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Funkcija za preporuku igara 1/2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F54683-E942-2362-1E44-A9C6B18254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7214" y="2135396"/>
            <a:ext cx="8414770" cy="3211856"/>
          </a:xfrm>
        </p:spPr>
      </p:pic>
    </p:spTree>
    <p:extLst>
      <p:ext uri="{BB962C8B-B14F-4D97-AF65-F5344CB8AC3E}">
        <p14:creationId xmlns:p14="http://schemas.microsoft.com/office/powerpoint/2010/main" val="3803324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7B88C-4C39-C61F-1F75-4637B7C09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Funkcija za preporuku </a:t>
            </a:r>
            <a:r>
              <a:rPr lang="hr-HR"/>
              <a:t>igara 2/2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F3A8E7-6FB1-317D-0BFA-7C2C6F7D8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780" y="1973229"/>
            <a:ext cx="7888111" cy="3449638"/>
          </a:xfrm>
        </p:spPr>
      </p:pic>
    </p:spTree>
    <p:extLst>
      <p:ext uri="{BB962C8B-B14F-4D97-AF65-F5344CB8AC3E}">
        <p14:creationId xmlns:p14="http://schemas.microsoft.com/office/powerpoint/2010/main" val="1078460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E2EA6-D671-C646-C41F-D2490CDB1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Pozivanje </a:t>
            </a:r>
            <a:r>
              <a:rPr lang="hr-HR" dirty="0" err="1"/>
              <a:t>streamlit</a:t>
            </a:r>
            <a:r>
              <a:rPr lang="hr-HR" dirty="0"/>
              <a:t>-a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9ED1D6-3097-6CF0-1081-CE286E109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4222" y="1907896"/>
            <a:ext cx="6912493" cy="34496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D2BDA-A66D-BAFA-ADD4-563A55854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222" y="5497658"/>
            <a:ext cx="6506483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73212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24</TotalTime>
  <Words>55</Words>
  <Application>Microsoft Office PowerPoint</Application>
  <PresentationFormat>Widescreen</PresentationFormat>
  <Paragraphs>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Gallery</vt:lpstr>
      <vt:lpstr>SUSTAV PREPORUKA ZA VIDEO IGRE</vt:lpstr>
      <vt:lpstr>Dataset(steam)</vt:lpstr>
      <vt:lpstr>biblioteke</vt:lpstr>
      <vt:lpstr>Predobrada podataka</vt:lpstr>
      <vt:lpstr>Fuzzywuzzy, funkcija za pronalazak najbližeg naslova</vt:lpstr>
      <vt:lpstr>Kreiranje, spremanje i učitavanje modela</vt:lpstr>
      <vt:lpstr>Funkcija za preporuku igara 1/2</vt:lpstr>
      <vt:lpstr>Funkcija za preporuku igara 2/2</vt:lpstr>
      <vt:lpstr>Pozivanje streamlit-a</vt:lpstr>
      <vt:lpstr>Korisničko sučelje</vt:lpstr>
      <vt:lpstr>Primjer korištenja</vt:lpstr>
      <vt:lpstr>Primjer ispisa</vt:lpstr>
      <vt:lpstr>kraj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SUSTAV PREPORUKA ZA VIDEO IGRE</dc:title>
  <dc:creator>Marko Budak</dc:creator>
  <cp:lastModifiedBy>Marko Budak</cp:lastModifiedBy>
  <cp:revision>2</cp:revision>
  <dcterms:created xsi:type="dcterms:W3CDTF">2024-01-31T15:40:49Z</dcterms:created>
  <dcterms:modified xsi:type="dcterms:W3CDTF">2024-02-15T21:53:53Z</dcterms:modified>
</cp:coreProperties>
</file>