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70" r:id="rId12"/>
    <p:sldId id="266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79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520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641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9538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9784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818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8522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46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1782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229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394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8AD-04C9-4A5A-A625-D782E1CF2E82}" type="datetimeFigureOut">
              <a:rPr lang="sr-Latn-RS" smtClean="0"/>
              <a:t>16.6.2023.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36BC-85AC-4224-B592-505D1488F9B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6862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Projekrovanje softvera:</a:t>
            </a:r>
            <a:br>
              <a:rPr lang="sr-Latn-RS" dirty="0" smtClean="0"/>
            </a:br>
            <a:r>
              <a:rPr lang="sr-Latn-RS" dirty="0" smtClean="0"/>
              <a:t>NIS softver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072" y="5643275"/>
            <a:ext cx="6751782" cy="997671"/>
          </a:xfrm>
        </p:spPr>
        <p:txBody>
          <a:bodyPr/>
          <a:lstStyle/>
          <a:p>
            <a:r>
              <a:rPr lang="sr-Latn-RS" dirty="0" smtClean="0"/>
              <a:t>Rad radio: Marko Cupara IT 19/20</a:t>
            </a:r>
          </a:p>
          <a:p>
            <a:r>
              <a:rPr lang="sr-Latn-RS" dirty="0" smtClean="0"/>
              <a:t>Prodesor: dr Dragan Ivetić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773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Dodaj novu stavku</a:t>
            </a:r>
            <a:endParaRPr lang="sr-Latn-R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1828861"/>
            <a:ext cx="4434254" cy="2891253"/>
          </a:xfrm>
        </p:spPr>
      </p:pic>
      <p:sp>
        <p:nvSpPr>
          <p:cNvPr id="9" name="Curved Left Arrow 8"/>
          <p:cNvSpPr/>
          <p:nvPr/>
        </p:nvSpPr>
        <p:spPr>
          <a:xfrm flipV="1">
            <a:off x="2286000" y="2923859"/>
            <a:ext cx="975945" cy="2272395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010" y="5196254"/>
            <a:ext cx="445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Polje za unos nove stavke.</a:t>
            </a:r>
            <a:endParaRPr lang="sr-Latn-RS" dirty="0"/>
          </a:p>
        </p:txBody>
      </p:sp>
      <p:sp>
        <p:nvSpPr>
          <p:cNvPr id="11" name="Curved Down Arrow 10"/>
          <p:cNvSpPr/>
          <p:nvPr/>
        </p:nvSpPr>
        <p:spPr>
          <a:xfrm flipH="1">
            <a:off x="4067121" y="2683714"/>
            <a:ext cx="1502400" cy="480290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59237" y="3295820"/>
            <a:ext cx="287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Polje za unos vremna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189" y="1725729"/>
            <a:ext cx="44100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Dodaj novu </a:t>
            </a:r>
            <a:r>
              <a:rPr lang="sr-Latn-RS" dirty="0" smtClean="0"/>
              <a:t>stavku</a:t>
            </a:r>
            <a:r>
              <a:rPr lang="en-US" dirty="0" smtClean="0"/>
              <a:t>-</a:t>
            </a:r>
            <a:r>
              <a:rPr lang="en-US" dirty="0" err="1" smtClean="0"/>
              <a:t>gre</a:t>
            </a:r>
            <a:r>
              <a:rPr lang="sr-Latn-RS" dirty="0" smtClean="0"/>
              <a:t>ške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92" y="2434798"/>
            <a:ext cx="4368157" cy="29021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5" y="2434798"/>
            <a:ext cx="4398076" cy="2902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9785" y="3885864"/>
            <a:ext cx="2552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Prilikom pogrešnog unosa podataka stavke ili vremena iskočiće prozor sa obaveštenjem o greški.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4560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Dodaj novu stavku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" y="2288565"/>
            <a:ext cx="4000987" cy="2608751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 flipH="1">
            <a:off x="4503913" y="3827372"/>
            <a:ext cx="1502400" cy="480290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3161" y="4369141"/>
            <a:ext cx="2045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Pritiskom na dugme sačuvaj</a:t>
            </a:r>
          </a:p>
          <a:p>
            <a:r>
              <a:rPr lang="sr-Latn-RS" dirty="0" smtClean="0"/>
              <a:t>podaci će biti ispisani u dnevnom planu</a:t>
            </a:r>
            <a:endParaRPr lang="sr-Latn-R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77" y="2288565"/>
            <a:ext cx="4856608" cy="27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Dnevni</a:t>
            </a:r>
            <a:r>
              <a:rPr lang="en-US" dirty="0"/>
              <a:t> plan </a:t>
            </a:r>
            <a:r>
              <a:rPr lang="en-US" dirty="0" err="1"/>
              <a:t>korisnika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2" y="2704856"/>
            <a:ext cx="4286956" cy="2411413"/>
          </a:xfrm>
        </p:spPr>
      </p:pic>
      <p:sp>
        <p:nvSpPr>
          <p:cNvPr id="5" name="Curved Down Arrow 4"/>
          <p:cNvSpPr/>
          <p:nvPr/>
        </p:nvSpPr>
        <p:spPr>
          <a:xfrm flipH="1">
            <a:off x="4041692" y="3244373"/>
            <a:ext cx="1502400" cy="480290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9237" y="3809790"/>
            <a:ext cx="2873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Prilikom pritiska na dugme iskočiće pop up obaveštenje sa pitanjem da li smo sigurni da želimo da obrišemo stavku. Ukoliko pritisnemo „Yes“ stavka će biti obrisana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90" y="2732732"/>
            <a:ext cx="4237399" cy="23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 rada vatrogasca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50" y="3167796"/>
            <a:ext cx="5741196" cy="3046597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 rot="20114123" flipH="1">
            <a:off x="2053880" y="2645948"/>
            <a:ext cx="1313772" cy="441173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7163" y="2142930"/>
            <a:ext cx="287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Pritiskom na dugme vatrogasci otvara se prozor za vatrogasce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39" y="3167795"/>
            <a:ext cx="5416173" cy="30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4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Plan rada vatrogasca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7" y="2720976"/>
            <a:ext cx="4306709" cy="2422524"/>
          </a:xfrm>
        </p:spPr>
      </p:pic>
      <p:sp>
        <p:nvSpPr>
          <p:cNvPr id="6" name="TextBox 5"/>
          <p:cNvSpPr txBox="1"/>
          <p:nvPr/>
        </p:nvSpPr>
        <p:spPr>
          <a:xfrm>
            <a:off x="4730218" y="4718659"/>
            <a:ext cx="2873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leve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sr-Latn-RS" dirty="0" smtClean="0"/>
              <a:t>prozora nalazi se polje za kreiranje plana rada vatrogasaca. Dvoklikom na jedno od polja, sadržaj će biti upisan u praznom polju sa desne strane.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05" y="2720976"/>
            <a:ext cx="4306709" cy="2422524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 rot="12340219">
            <a:off x="1000125" y="4868416"/>
            <a:ext cx="2743200" cy="550169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3529151" flipV="1">
            <a:off x="8478257" y="4359913"/>
            <a:ext cx="899859" cy="2095236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Izveštaji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0" y="1987551"/>
            <a:ext cx="4410820" cy="2481086"/>
          </a:xfrm>
        </p:spPr>
      </p:pic>
      <p:sp>
        <p:nvSpPr>
          <p:cNvPr id="5" name="Curved Left Arrow 4"/>
          <p:cNvSpPr/>
          <p:nvPr/>
        </p:nvSpPr>
        <p:spPr>
          <a:xfrm rot="17098621" flipH="1" flipV="1">
            <a:off x="4029746" y="3582425"/>
            <a:ext cx="623607" cy="2286726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4518" y="2821994"/>
            <a:ext cx="2289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Sa leve strane prozora nalaze se izveštaji vatrogasaca. Pritiskom na dugme sa ikonicom worda otvori će se word </a:t>
            </a:r>
            <a:r>
              <a:rPr lang="sr-Latn-RS" dirty="0" smtClean="0"/>
              <a:t>document</a:t>
            </a:r>
            <a:r>
              <a:rPr lang="en-US" dirty="0" smtClean="0"/>
              <a:t>.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23" y="1987551"/>
            <a:ext cx="4570422" cy="24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Login prozor: Korisničko ime</a:t>
            </a:r>
            <a:endParaRPr lang="sr-Latn-R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83" y="1690688"/>
            <a:ext cx="3712507" cy="4351338"/>
          </a:xfrm>
          <a:prstGeom prst="rect">
            <a:avLst/>
          </a:prstGeom>
        </p:spPr>
      </p:pic>
      <p:sp>
        <p:nvSpPr>
          <p:cNvPr id="10" name="Curved Down Arrow 9"/>
          <p:cNvSpPr/>
          <p:nvPr/>
        </p:nvSpPr>
        <p:spPr>
          <a:xfrm flipH="1">
            <a:off x="3601927" y="3232728"/>
            <a:ext cx="1607126" cy="526472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4508" y="3759200"/>
            <a:ext cx="1948873" cy="66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Polje za unos korisničkog imena</a:t>
            </a:r>
            <a:endParaRPr lang="sr-Latn-R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269" y="1690688"/>
            <a:ext cx="3719513" cy="43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6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Login prozor: Lozinka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58" y="1973406"/>
            <a:ext cx="2866007" cy="3328267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 flipH="1">
            <a:off x="1912476" y="3583094"/>
            <a:ext cx="1507016" cy="526472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557" y="4109566"/>
            <a:ext cx="194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Polje za unos lozinke</a:t>
            </a:r>
            <a:endParaRPr lang="sr-Latn-R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116" y="1973406"/>
            <a:ext cx="2820595" cy="3334766"/>
          </a:xfrm>
          <a:prstGeom prst="rect">
            <a:avLst/>
          </a:prstGeom>
        </p:spPr>
      </p:pic>
      <p:sp>
        <p:nvSpPr>
          <p:cNvPr id="9" name="Curved Down Arrow 8"/>
          <p:cNvSpPr/>
          <p:nvPr/>
        </p:nvSpPr>
        <p:spPr>
          <a:xfrm flipH="1">
            <a:off x="6588656" y="3583094"/>
            <a:ext cx="1308435" cy="456610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2873" y="4073773"/>
            <a:ext cx="179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Pritiskom na dugme prikaži lozinku, prikazuje nam se lozinke.</a:t>
            </a:r>
            <a:endParaRPr lang="sr-Latn-R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946" y="1918960"/>
            <a:ext cx="2876644" cy="33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Login prozor: Zaboravljena Lozinka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60971"/>
            <a:ext cx="3239292" cy="3761759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 flipH="1">
            <a:off x="2838691" y="4811530"/>
            <a:ext cx="1502400" cy="480290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743" y="1827731"/>
            <a:ext cx="4250748" cy="356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1091" y="5005495"/>
            <a:ext cx="214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Pritiskom na dugme „“Zaboravljena lozinka?“ otvara nam se novi prozor „Tehnička podrška“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915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Login prozor: Pogrešan unos podataka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12" y="1690688"/>
            <a:ext cx="3673207" cy="4351338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 flipH="1">
            <a:off x="3049003" y="5040130"/>
            <a:ext cx="1502400" cy="480290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4904" y="5206663"/>
            <a:ext cx="3076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Pritiskom na dugme „Uloguj se“ u koliko podaci uneseni u „Korisničko ime“ i „Unesite lozinku“ nisu validni pojaviće se prozor sa porukom.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931" y="1690688"/>
            <a:ext cx="3770757" cy="43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Tehnička podrška:</a:t>
            </a:r>
            <a:endParaRPr lang="sr-Latn-R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51" y="1520825"/>
            <a:ext cx="4100467" cy="3439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63" y="1456170"/>
            <a:ext cx="4182692" cy="34391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605" y="5256027"/>
            <a:ext cx="508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 prozoru tehnička podrška simulira se razgovor sa „Tehničarom“ u kojem se proverava „Korisničko ime “ i „SAP broj“ korisnika. U koliko se unesu validni podaci dobija se zamenska lozinka.  </a:t>
            </a:r>
            <a:endParaRPr lang="sr-Latn-RS" dirty="0"/>
          </a:p>
        </p:txBody>
      </p:sp>
      <p:sp>
        <p:nvSpPr>
          <p:cNvPr id="11" name="Curved Down Arrow 10"/>
          <p:cNvSpPr/>
          <p:nvPr/>
        </p:nvSpPr>
        <p:spPr>
          <a:xfrm flipH="1">
            <a:off x="8627607" y="4184072"/>
            <a:ext cx="1606283" cy="628073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30748" y="4895272"/>
            <a:ext cx="2604234" cy="146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Pritiskom na dugme „Povratak na login“ korisnik se vraća na login stranicu i ponovo unosi svoje podatke.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4565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Početni prozor: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63" y="1834769"/>
            <a:ext cx="3222865" cy="3793867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 flipH="1">
            <a:off x="2747251" y="4683514"/>
            <a:ext cx="1502400" cy="480290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3347" y="5163804"/>
            <a:ext cx="2873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Nakon unosa validnih podataka</a:t>
            </a:r>
          </a:p>
          <a:p>
            <a:r>
              <a:rPr lang="sr-Latn-RS" dirty="0" smtClean="0"/>
              <a:t>I pritiska na dugme „Uloguj se“ otvara se </a:t>
            </a:r>
          </a:p>
          <a:p>
            <a:r>
              <a:rPr lang="sr-Latn-RS" dirty="0" smtClean="0"/>
              <a:t>„Početna stranica“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052" y="2110258"/>
            <a:ext cx="5301748" cy="28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Početni prozor: Vesti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00" y="1789050"/>
            <a:ext cx="5382152" cy="2856068"/>
          </a:xfrm>
          <a:prstGeom prst="rect">
            <a:avLst/>
          </a:prstGeom>
        </p:spPr>
      </p:pic>
      <p:sp>
        <p:nvSpPr>
          <p:cNvPr id="7" name="Curved Up Arrow 6"/>
          <p:cNvSpPr/>
          <p:nvPr/>
        </p:nvSpPr>
        <p:spPr>
          <a:xfrm rot="14328254">
            <a:off x="1418911" y="3645119"/>
            <a:ext cx="1798960" cy="378181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1622788" y="4279358"/>
            <a:ext cx="941832" cy="365760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977" y="4743480"/>
            <a:ext cx="4458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Pritiskom na dugme više informacija otvara se</a:t>
            </a:r>
          </a:p>
          <a:p>
            <a:r>
              <a:rPr lang="sr-Latn-RS" dirty="0" smtClean="0"/>
              <a:t>novi prozor sa tom vesti.</a:t>
            </a:r>
            <a:endParaRPr lang="sr-Latn-R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81" y="1789050"/>
            <a:ext cx="5143080" cy="28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Dnevni</a:t>
            </a:r>
            <a:r>
              <a:rPr lang="en-US" dirty="0" smtClean="0"/>
              <a:t> plan </a:t>
            </a:r>
            <a:r>
              <a:rPr lang="en-US" dirty="0" err="1" smtClean="0"/>
              <a:t>korisnika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93" y="2332526"/>
            <a:ext cx="4325163" cy="2432904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 flipH="1">
            <a:off x="4382620" y="2555776"/>
            <a:ext cx="1502400" cy="480290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1031" y="3036066"/>
            <a:ext cx="2873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Pritiskom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dugme</a:t>
            </a:r>
            <a:r>
              <a:rPr lang="en-US" dirty="0" smtClean="0"/>
              <a:t> </a:t>
            </a:r>
            <a:r>
              <a:rPr lang="sr-Latn-RS" dirty="0" smtClean="0"/>
              <a:t>„Dodaj novu stavku“ otvara se novi prozor u kome je potrebno uneti podatke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84" y="2332526"/>
            <a:ext cx="4294387" cy="241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364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Projekrovanje softvera: NIS softver</vt:lpstr>
      <vt:lpstr>Login prozor: Korisničko ime</vt:lpstr>
      <vt:lpstr>Login prozor: Lozinka</vt:lpstr>
      <vt:lpstr>Login prozor: Zaboravljena Lozinka</vt:lpstr>
      <vt:lpstr>Login prozor: Pogrešan unos podataka</vt:lpstr>
      <vt:lpstr>Tehnička podrška:</vt:lpstr>
      <vt:lpstr>Početni prozor:</vt:lpstr>
      <vt:lpstr>Početni prozor: Vesti</vt:lpstr>
      <vt:lpstr>Dnevni plan korisnika</vt:lpstr>
      <vt:lpstr>Dodaj novu stavku</vt:lpstr>
      <vt:lpstr>Dodaj novu stavku-greške</vt:lpstr>
      <vt:lpstr>Dodaj novu stavku</vt:lpstr>
      <vt:lpstr>Dnevni plan korisnika</vt:lpstr>
      <vt:lpstr>Plan rada vatrogasca</vt:lpstr>
      <vt:lpstr>Plan rada vatrogasca</vt:lpstr>
      <vt:lpstr>Izveštaji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Projekrovanje softvera: NIS softver</dc:title>
  <dc:creator>Cupara</dc:creator>
  <cp:lastModifiedBy>Cupara</cp:lastModifiedBy>
  <cp:revision>18</cp:revision>
  <dcterms:created xsi:type="dcterms:W3CDTF">2023-06-05T08:35:59Z</dcterms:created>
  <dcterms:modified xsi:type="dcterms:W3CDTF">2023-06-16T16:42:20Z</dcterms:modified>
</cp:coreProperties>
</file>