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7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2B43E-830A-9A67-8735-C98E4B962044}" v="13681" dt="2021-01-13T15:16:18.848"/>
    <p1510:client id="{8EEE59E8-83EC-35F3-8401-2B42A9A56055}" v="3896" dt="2021-01-13T16:23:58.548"/>
    <p1510:client id="{94F6247C-CA08-1715-C2EE-29988C44629E}" v="1" dt="2021-01-13T15:32:40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7"/>
    <p:restoredTop sz="94640"/>
  </p:normalViewPr>
  <p:slideViewPr>
    <p:cSldViewPr snapToGrid="0" snapToObjects="1">
      <p:cViewPr varScale="1">
        <p:scale>
          <a:sx n="103" d="100"/>
          <a:sy n="103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Dojkić" userId="S::marko.dojkic.18@singimail.rs::810c5f0f-c4f3-4848-aae8-b26409a50cba" providerId="AD" clId="Web-{8EEE59E8-83EC-35F3-8401-2B42A9A56055}"/>
    <pc:docChg chg="addSld delSld modSld">
      <pc:chgData name="Marko Dojkić" userId="S::marko.dojkic.18@singimail.rs::810c5f0f-c4f3-4848-aae8-b26409a50cba" providerId="AD" clId="Web-{8EEE59E8-83EC-35F3-8401-2B42A9A56055}" dt="2021-01-13T16:23:56.751" v="1940" actId="20577"/>
      <pc:docMkLst>
        <pc:docMk/>
      </pc:docMkLst>
      <pc:sldChg chg="modSp">
        <pc:chgData name="Marko Dojkić" userId="S::marko.dojkic.18@singimail.rs::810c5f0f-c4f3-4848-aae8-b26409a50cba" providerId="AD" clId="Web-{8EEE59E8-83EC-35F3-8401-2B42A9A56055}" dt="2021-01-13T16:18:09.961" v="1904" actId="20577"/>
        <pc:sldMkLst>
          <pc:docMk/>
          <pc:sldMk cId="913072998" sldId="258"/>
        </pc:sldMkLst>
        <pc:spChg chg="mod">
          <ac:chgData name="Marko Dojkić" userId="S::marko.dojkic.18@singimail.rs::810c5f0f-c4f3-4848-aae8-b26409a50cba" providerId="AD" clId="Web-{8EEE59E8-83EC-35F3-8401-2B42A9A56055}" dt="2021-01-13T16:18:09.961" v="1904" actId="20577"/>
          <ac:spMkLst>
            <pc:docMk/>
            <pc:sldMk cId="913072998" sldId="258"/>
            <ac:spMk id="6" creationId="{77F530F2-4D85-46D4-9E24-BB1EA0AA66C7}"/>
          </ac:spMkLst>
        </pc:spChg>
      </pc:sldChg>
      <pc:sldChg chg="modSp">
        <pc:chgData name="Marko Dojkić" userId="S::marko.dojkic.18@singimail.rs::810c5f0f-c4f3-4848-aae8-b26409a50cba" providerId="AD" clId="Web-{8EEE59E8-83EC-35F3-8401-2B42A9A56055}" dt="2021-01-13T16:17:07.100" v="1886" actId="20577"/>
        <pc:sldMkLst>
          <pc:docMk/>
          <pc:sldMk cId="3434944785" sldId="259"/>
        </pc:sldMkLst>
        <pc:spChg chg="mod">
          <ac:chgData name="Marko Dojkić" userId="S::marko.dojkic.18@singimail.rs::810c5f0f-c4f3-4848-aae8-b26409a50cba" providerId="AD" clId="Web-{8EEE59E8-83EC-35F3-8401-2B42A9A56055}" dt="2021-01-13T16:17:07.100" v="1886" actId="20577"/>
          <ac:spMkLst>
            <pc:docMk/>
            <pc:sldMk cId="3434944785" sldId="259"/>
            <ac:spMk id="11" creationId="{0E4ABC48-7C3F-4B81-8B64-B9ECD2286816}"/>
          </ac:spMkLst>
        </pc:spChg>
        <pc:spChg chg="mod">
          <ac:chgData name="Marko Dojkić" userId="S::marko.dojkic.18@singimail.rs::810c5f0f-c4f3-4848-aae8-b26409a50cba" providerId="AD" clId="Web-{8EEE59E8-83EC-35F3-8401-2B42A9A56055}" dt="2021-01-13T15:38:19.461" v="91" actId="20577"/>
          <ac:spMkLst>
            <pc:docMk/>
            <pc:sldMk cId="3434944785" sldId="259"/>
            <ac:spMk id="13" creationId="{731B316F-C438-494B-B18B-1018C5341026}"/>
          </ac:spMkLst>
        </pc:spChg>
      </pc:sldChg>
      <pc:sldChg chg="del">
        <pc:chgData name="Marko Dojkić" userId="S::marko.dojkic.18@singimail.rs::810c5f0f-c4f3-4848-aae8-b26409a50cba" providerId="AD" clId="Web-{8EEE59E8-83EC-35F3-8401-2B42A9A56055}" dt="2021-01-13T15:35:28.332" v="3"/>
        <pc:sldMkLst>
          <pc:docMk/>
          <pc:sldMk cId="1819355179" sldId="260"/>
        </pc:sldMkLst>
      </pc:sldChg>
      <pc:sldChg chg="addSp delSp modSp">
        <pc:chgData name="Marko Dojkić" userId="S::marko.dojkic.18@singimail.rs::810c5f0f-c4f3-4848-aae8-b26409a50cba" providerId="AD" clId="Web-{8EEE59E8-83EC-35F3-8401-2B42A9A56055}" dt="2021-01-13T16:23:56.751" v="1940" actId="20577"/>
        <pc:sldMkLst>
          <pc:docMk/>
          <pc:sldMk cId="2861922171" sldId="261"/>
        </pc:sldMkLst>
        <pc:spChg chg="mod">
          <ac:chgData name="Marko Dojkić" userId="S::marko.dojkic.18@singimail.rs::810c5f0f-c4f3-4848-aae8-b26409a50cba" providerId="AD" clId="Web-{8EEE59E8-83EC-35F3-8401-2B42A9A56055}" dt="2021-01-13T16:17:48.335" v="1892" actId="20577"/>
          <ac:spMkLst>
            <pc:docMk/>
            <pc:sldMk cId="2861922171" sldId="261"/>
            <ac:spMk id="2" creationId="{87E021A5-968E-8843-A98D-E88F9C202C46}"/>
          </ac:spMkLst>
        </pc:spChg>
        <pc:spChg chg="del">
          <ac:chgData name="Marko Dojkić" userId="S::marko.dojkic.18@singimail.rs::810c5f0f-c4f3-4848-aae8-b26409a50cba" providerId="AD" clId="Web-{8EEE59E8-83EC-35F3-8401-2B42A9A56055}" dt="2021-01-13T15:55:20.097" v="1071"/>
          <ac:spMkLst>
            <pc:docMk/>
            <pc:sldMk cId="2861922171" sldId="261"/>
            <ac:spMk id="3" creationId="{6AEFED0E-F3ED-4B4B-82E0-EB7BF148BFDE}"/>
          </ac:spMkLst>
        </pc:spChg>
        <pc:spChg chg="add mod">
          <ac:chgData name="Marko Dojkić" userId="S::marko.dojkic.18@singimail.rs::810c5f0f-c4f3-4848-aae8-b26409a50cba" providerId="AD" clId="Web-{8EEE59E8-83EC-35F3-8401-2B42A9A56055}" dt="2021-01-13T16:17:53.679" v="1893" actId="20577"/>
          <ac:spMkLst>
            <pc:docMk/>
            <pc:sldMk cId="2861922171" sldId="261"/>
            <ac:spMk id="7" creationId="{2AC62278-20DD-42D7-9FF1-A40D280342D3}"/>
          </ac:spMkLst>
        </pc:spChg>
        <pc:spChg chg="add mod">
          <ac:chgData name="Marko Dojkić" userId="S::marko.dojkic.18@singimail.rs::810c5f0f-c4f3-4848-aae8-b26409a50cba" providerId="AD" clId="Web-{8EEE59E8-83EC-35F3-8401-2B42A9A56055}" dt="2021-01-13T16:17:58.367" v="1897" actId="20577"/>
          <ac:spMkLst>
            <pc:docMk/>
            <pc:sldMk cId="2861922171" sldId="261"/>
            <ac:spMk id="9" creationId="{DBCED3B2-A9D4-4BF1-BC85-142312E64ED8}"/>
          </ac:spMkLst>
        </pc:spChg>
        <pc:spChg chg="add mod">
          <ac:chgData name="Marko Dojkić" userId="S::marko.dojkic.18@singimail.rs::810c5f0f-c4f3-4848-aae8-b26409a50cba" providerId="AD" clId="Web-{8EEE59E8-83EC-35F3-8401-2B42A9A56055}" dt="2021-01-13T16:23:56.751" v="1940" actId="20577"/>
          <ac:spMkLst>
            <pc:docMk/>
            <pc:sldMk cId="2861922171" sldId="261"/>
            <ac:spMk id="10" creationId="{A0788B8F-8170-452C-B097-81C3A5CB9793}"/>
          </ac:spMkLst>
        </pc:spChg>
        <pc:spChg chg="add mod">
          <ac:chgData name="Marko Dojkić" userId="S::marko.dojkic.18@singimail.rs::810c5f0f-c4f3-4848-aae8-b26409a50cba" providerId="AD" clId="Web-{8EEE59E8-83EC-35F3-8401-2B42A9A56055}" dt="2021-01-13T16:08:37.086" v="1872" actId="14100"/>
          <ac:spMkLst>
            <pc:docMk/>
            <pc:sldMk cId="2861922171" sldId="261"/>
            <ac:spMk id="11" creationId="{4F704665-2054-4126-8E06-B703D9AE9DAE}"/>
          </ac:spMkLst>
        </pc:spChg>
        <pc:picChg chg="add mod">
          <ac:chgData name="Marko Dojkić" userId="S::marko.dojkic.18@singimail.rs::810c5f0f-c4f3-4848-aae8-b26409a50cba" providerId="AD" clId="Web-{8EEE59E8-83EC-35F3-8401-2B42A9A56055}" dt="2021-01-13T15:56:44.505" v="1083"/>
          <ac:picMkLst>
            <pc:docMk/>
            <pc:sldMk cId="2861922171" sldId="261"/>
            <ac:picMk id="4" creationId="{7CF28051-28FD-4547-9A98-36DF2609953D}"/>
          </ac:picMkLst>
        </pc:picChg>
        <pc:picChg chg="add mod">
          <ac:chgData name="Marko Dojkić" userId="S::marko.dojkic.18@singimail.rs::810c5f0f-c4f3-4848-aae8-b26409a50cba" providerId="AD" clId="Web-{8EEE59E8-83EC-35F3-8401-2B42A9A56055}" dt="2021-01-13T15:57:42.382" v="1090" actId="1076"/>
          <ac:picMkLst>
            <pc:docMk/>
            <pc:sldMk cId="2861922171" sldId="261"/>
            <ac:picMk id="5" creationId="{26097148-F5EC-4676-A0D2-97B4B4652C85}"/>
          </ac:picMkLst>
        </pc:picChg>
      </pc:sldChg>
      <pc:sldChg chg="modSp">
        <pc:chgData name="Marko Dojkić" userId="S::marko.dojkic.18@singimail.rs::810c5f0f-c4f3-4848-aae8-b26409a50cba" providerId="AD" clId="Web-{8EEE59E8-83EC-35F3-8401-2B42A9A56055}" dt="2021-01-13T16:17:23.428" v="1887" actId="20577"/>
        <pc:sldMkLst>
          <pc:docMk/>
          <pc:sldMk cId="946763093" sldId="264"/>
        </pc:sldMkLst>
        <pc:spChg chg="mod">
          <ac:chgData name="Marko Dojkić" userId="S::marko.dojkic.18@singimail.rs::810c5f0f-c4f3-4848-aae8-b26409a50cba" providerId="AD" clId="Web-{8EEE59E8-83EC-35F3-8401-2B42A9A56055}" dt="2021-01-13T16:17:23.428" v="1887" actId="20577"/>
          <ac:spMkLst>
            <pc:docMk/>
            <pc:sldMk cId="946763093" sldId="264"/>
            <ac:spMk id="17" creationId="{CDEB3974-925C-4140-8554-434548F77815}"/>
          </ac:spMkLst>
        </pc:spChg>
      </pc:sldChg>
      <pc:sldChg chg="del">
        <pc:chgData name="Marko Dojkić" userId="S::marko.dojkic.18@singimail.rs::810c5f0f-c4f3-4848-aae8-b26409a50cba" providerId="AD" clId="Web-{8EEE59E8-83EC-35F3-8401-2B42A9A56055}" dt="2021-01-13T15:35:23.300" v="2"/>
        <pc:sldMkLst>
          <pc:docMk/>
          <pc:sldMk cId="106619320" sldId="265"/>
        </pc:sldMkLst>
      </pc:sldChg>
      <pc:sldChg chg="modSp add">
        <pc:chgData name="Marko Dojkić" userId="S::marko.dojkic.18@singimail.rs::810c5f0f-c4f3-4848-aae8-b26409a50cba" providerId="AD" clId="Web-{8EEE59E8-83EC-35F3-8401-2B42A9A56055}" dt="2021-01-13T16:22:32.139" v="1934" actId="20577"/>
        <pc:sldMkLst>
          <pc:docMk/>
          <pc:sldMk cId="595759379" sldId="266"/>
        </pc:sldMkLst>
        <pc:spChg chg="mod">
          <ac:chgData name="Marko Dojkić" userId="S::marko.dojkic.18@singimail.rs::810c5f0f-c4f3-4848-aae8-b26409a50cba" providerId="AD" clId="Web-{8EEE59E8-83EC-35F3-8401-2B42A9A56055}" dt="2021-01-13T16:22:32.139" v="1934" actId="20577"/>
          <ac:spMkLst>
            <pc:docMk/>
            <pc:sldMk cId="595759379" sldId="266"/>
            <ac:spMk id="7" creationId="{3B110925-040C-4F5C-A5FB-B088EF5D2D8D}"/>
          </ac:spMkLst>
        </pc:spChg>
      </pc:sldChg>
      <pc:sldChg chg="addSp delSp modSp add">
        <pc:chgData name="Marko Dojkić" userId="S::marko.dojkic.18@singimail.rs::810c5f0f-c4f3-4848-aae8-b26409a50cba" providerId="AD" clId="Web-{8EEE59E8-83EC-35F3-8401-2B42A9A56055}" dt="2021-01-13T16:20:21.542" v="1931" actId="20577"/>
        <pc:sldMkLst>
          <pc:docMk/>
          <pc:sldMk cId="3776702200" sldId="267"/>
        </pc:sldMkLst>
        <pc:spChg chg="add mod">
          <ac:chgData name="Marko Dojkić" userId="S::marko.dojkic.18@singimail.rs::810c5f0f-c4f3-4848-aae8-b26409a50cba" providerId="AD" clId="Web-{8EEE59E8-83EC-35F3-8401-2B42A9A56055}" dt="2021-01-13T16:10:55.590" v="1882" actId="1076"/>
          <ac:spMkLst>
            <pc:docMk/>
            <pc:sldMk cId="3776702200" sldId="267"/>
            <ac:spMk id="2" creationId="{057B8A13-9F14-42ED-BE04-CDBC59D63FDE}"/>
          </ac:spMkLst>
        </pc:spChg>
        <pc:spChg chg="add del mod">
          <ac:chgData name="Marko Dojkić" userId="S::marko.dojkic.18@singimail.rs::810c5f0f-c4f3-4848-aae8-b26409a50cba" providerId="AD" clId="Web-{8EEE59E8-83EC-35F3-8401-2B42A9A56055}" dt="2021-01-13T15:37:00.397" v="11"/>
          <ac:spMkLst>
            <pc:docMk/>
            <pc:sldMk cId="3776702200" sldId="267"/>
            <ac:spMk id="3" creationId="{E53F849C-7937-4D5B-9018-0140B93557FC}"/>
          </ac:spMkLst>
        </pc:spChg>
        <pc:spChg chg="add del mod">
          <ac:chgData name="Marko Dojkić" userId="S::marko.dojkic.18@singimail.rs::810c5f0f-c4f3-4848-aae8-b26409a50cba" providerId="AD" clId="Web-{8EEE59E8-83EC-35F3-8401-2B42A9A56055}" dt="2021-01-13T16:10:31.402" v="1873"/>
          <ac:spMkLst>
            <pc:docMk/>
            <pc:sldMk cId="3776702200" sldId="267"/>
            <ac:spMk id="5" creationId="{9602BB84-8542-43F1-8726-D0BA9F858E5E}"/>
          </ac:spMkLst>
        </pc:spChg>
        <pc:spChg chg="add mod">
          <ac:chgData name="Marko Dojkić" userId="S::marko.dojkic.18@singimail.rs::810c5f0f-c4f3-4848-aae8-b26409a50cba" providerId="AD" clId="Web-{8EEE59E8-83EC-35F3-8401-2B42A9A56055}" dt="2021-01-13T16:10:55.606" v="1883" actId="1076"/>
          <ac:spMkLst>
            <pc:docMk/>
            <pc:sldMk cId="3776702200" sldId="267"/>
            <ac:spMk id="8" creationId="{B956286B-6F2C-4B3D-8881-7E09E8BD18CB}"/>
          </ac:spMkLst>
        </pc:spChg>
        <pc:spChg chg="add del">
          <ac:chgData name="Marko Dojkić" userId="S::marko.dojkic.18@singimail.rs::810c5f0f-c4f3-4848-aae8-b26409a50cba" providerId="AD" clId="Web-{8EEE59E8-83EC-35F3-8401-2B42A9A56055}" dt="2021-01-13T15:53:39.735" v="992"/>
          <ac:spMkLst>
            <pc:docMk/>
            <pc:sldMk cId="3776702200" sldId="267"/>
            <ac:spMk id="10" creationId="{390AC57A-17CC-4FCC-8FB2-E2F98938BA11}"/>
          </ac:spMkLst>
        </pc:spChg>
        <pc:spChg chg="add mod">
          <ac:chgData name="Marko Dojkić" userId="S::marko.dojkic.18@singimail.rs::810c5f0f-c4f3-4848-aae8-b26409a50cba" providerId="AD" clId="Web-{8EEE59E8-83EC-35F3-8401-2B42A9A56055}" dt="2021-01-13T16:20:21.542" v="1931" actId="20577"/>
          <ac:spMkLst>
            <pc:docMk/>
            <pc:sldMk cId="3776702200" sldId="267"/>
            <ac:spMk id="11" creationId="{F9E3F94D-EA7B-4D08-B902-BC51CBBFA9EC}"/>
          </ac:spMkLst>
        </pc:spChg>
        <pc:spChg chg="add del">
          <ac:chgData name="Marko Dojkić" userId="S::marko.dojkic.18@singimail.rs::810c5f0f-c4f3-4848-aae8-b26409a50cba" providerId="AD" clId="Web-{8EEE59E8-83EC-35F3-8401-2B42A9A56055}" dt="2021-01-13T16:20:11.854" v="1923"/>
          <ac:spMkLst>
            <pc:docMk/>
            <pc:sldMk cId="3776702200" sldId="267"/>
            <ac:spMk id="12" creationId="{F9E3F94D-EA7B-4D08-B902-BC51CBBFA9EC}"/>
          </ac:spMkLst>
        </pc:spChg>
        <pc:picChg chg="mod">
          <ac:chgData name="Marko Dojkić" userId="S::marko.dojkic.18@singimail.rs::810c5f0f-c4f3-4848-aae8-b26409a50cba" providerId="AD" clId="Web-{8EEE59E8-83EC-35F3-8401-2B42A9A56055}" dt="2021-01-13T16:10:55.574" v="1880" actId="1076"/>
          <ac:picMkLst>
            <pc:docMk/>
            <pc:sldMk cId="3776702200" sldId="267"/>
            <ac:picMk id="15" creationId="{9A04E7E2-C707-45E8-A923-862CF18EB30A}"/>
          </ac:picMkLst>
        </pc:picChg>
        <pc:picChg chg="mod">
          <ac:chgData name="Marko Dojkić" userId="S::marko.dojkic.18@singimail.rs::810c5f0f-c4f3-4848-aae8-b26409a50cba" providerId="AD" clId="Web-{8EEE59E8-83EC-35F3-8401-2B42A9A56055}" dt="2021-01-13T16:10:55.590" v="1881" actId="1076"/>
          <ac:picMkLst>
            <pc:docMk/>
            <pc:sldMk cId="3776702200" sldId="267"/>
            <ac:picMk id="16" creationId="{C8AA5C03-C480-45CE-9054-EDCA0FF77434}"/>
          </ac:picMkLst>
        </pc:picChg>
      </pc:sldChg>
    </pc:docChg>
  </pc:docChgLst>
  <pc:docChgLst>
    <pc:chgData name="Marko Dojkić" userId="S::marko.dojkic.18@singimail.rs::810c5f0f-c4f3-4848-aae8-b26409a50cba" providerId="AD" clId="Web-{89E2B43E-830A-9A67-8735-C98E4B962044}"/>
    <pc:docChg chg="addSld modSld">
      <pc:chgData name="Marko Dojkić" userId="S::marko.dojkic.18@singimail.rs::810c5f0f-c4f3-4848-aae8-b26409a50cba" providerId="AD" clId="Web-{89E2B43E-830A-9A67-8735-C98E4B962044}" dt="2021-01-13T15:16:18.520" v="7068" actId="20577"/>
      <pc:docMkLst>
        <pc:docMk/>
      </pc:docMkLst>
      <pc:sldChg chg="modSp">
        <pc:chgData name="Marko Dojkić" userId="S::marko.dojkic.18@singimail.rs::810c5f0f-c4f3-4848-aae8-b26409a50cba" providerId="AD" clId="Web-{89E2B43E-830A-9A67-8735-C98E4B962044}" dt="2021-01-13T13:14:36.927" v="1072" actId="20577"/>
        <pc:sldMkLst>
          <pc:docMk/>
          <pc:sldMk cId="3813917627" sldId="256"/>
        </pc:sldMkLst>
        <pc:spChg chg="mod">
          <ac:chgData name="Marko Dojkić" userId="S::marko.dojkic.18@singimail.rs::810c5f0f-c4f3-4848-aae8-b26409a50cba" providerId="AD" clId="Web-{89E2B43E-830A-9A67-8735-C98E4B962044}" dt="2021-01-13T13:14:36.927" v="1072" actId="20577"/>
          <ac:spMkLst>
            <pc:docMk/>
            <pc:sldMk cId="3813917627" sldId="256"/>
            <ac:spMk id="2" creationId="{880DBA5C-F914-824B-9EA5-B6FC620FCD0A}"/>
          </ac:spMkLst>
        </pc:spChg>
        <pc:spChg chg="mod">
          <ac:chgData name="Marko Dojkić" userId="S::marko.dojkic.18@singimail.rs::810c5f0f-c4f3-4848-aae8-b26409a50cba" providerId="AD" clId="Web-{89E2B43E-830A-9A67-8735-C98E4B962044}" dt="2021-01-13T12:55:17.404" v="46" actId="14100"/>
          <ac:spMkLst>
            <pc:docMk/>
            <pc:sldMk cId="3813917627" sldId="256"/>
            <ac:spMk id="3" creationId="{DAA6F5A6-522B-5C48-B055-1A1BC37C3FDD}"/>
          </ac:spMkLst>
        </pc:spChg>
      </pc:sldChg>
      <pc:sldChg chg="modSp">
        <pc:chgData name="Marko Dojkić" userId="S::marko.dojkic.18@singimail.rs::810c5f0f-c4f3-4848-aae8-b26409a50cba" providerId="AD" clId="Web-{89E2B43E-830A-9A67-8735-C98E4B962044}" dt="2021-01-13T14:17:10.886" v="3562" actId="14100"/>
        <pc:sldMkLst>
          <pc:docMk/>
          <pc:sldMk cId="588037591" sldId="257"/>
        </pc:sldMkLst>
        <pc:spChg chg="mod">
          <ac:chgData name="Marko Dojkić" userId="S::marko.dojkic.18@singimail.rs::810c5f0f-c4f3-4848-aae8-b26409a50cba" providerId="AD" clId="Web-{89E2B43E-830A-9A67-8735-C98E4B962044}" dt="2021-01-13T14:17:10.886" v="3562" actId="14100"/>
          <ac:spMkLst>
            <pc:docMk/>
            <pc:sldMk cId="588037591" sldId="257"/>
            <ac:spMk id="2" creationId="{A2D35350-BB17-144A-A348-794A4A516CFD}"/>
          </ac:spMkLst>
        </pc:spChg>
        <pc:spChg chg="mod">
          <ac:chgData name="Marko Dojkić" userId="S::marko.dojkic.18@singimail.rs::810c5f0f-c4f3-4848-aae8-b26409a50cba" providerId="AD" clId="Web-{89E2B43E-830A-9A67-8735-C98E4B962044}" dt="2021-01-13T14:17:06.386" v="3561" actId="1076"/>
          <ac:spMkLst>
            <pc:docMk/>
            <pc:sldMk cId="588037591" sldId="257"/>
            <ac:spMk id="3" creationId="{1BAB205C-9F7E-534F-89F9-CE0CD48E8D38}"/>
          </ac:spMkLst>
        </pc:spChg>
      </pc:sldChg>
      <pc:sldChg chg="addSp delSp modSp">
        <pc:chgData name="Marko Dojkić" userId="S::marko.dojkic.18@singimail.rs::810c5f0f-c4f3-4848-aae8-b26409a50cba" providerId="AD" clId="Web-{89E2B43E-830A-9A67-8735-C98E4B962044}" dt="2021-01-13T14:46:51.305" v="5753" actId="20577"/>
        <pc:sldMkLst>
          <pc:docMk/>
          <pc:sldMk cId="913072998" sldId="258"/>
        </pc:sldMkLst>
        <pc:spChg chg="mod">
          <ac:chgData name="Marko Dojkić" userId="S::marko.dojkic.18@singimail.rs::810c5f0f-c4f3-4848-aae8-b26409a50cba" providerId="AD" clId="Web-{89E2B43E-830A-9A67-8735-C98E4B962044}" dt="2021-01-13T13:40:29.910" v="2197" actId="14100"/>
          <ac:spMkLst>
            <pc:docMk/>
            <pc:sldMk cId="913072998" sldId="258"/>
            <ac:spMk id="2" creationId="{414EAA2F-6461-5548-BED7-DB815A0E2FBE}"/>
          </ac:spMkLst>
        </pc:spChg>
        <pc:spChg chg="del mod">
          <ac:chgData name="Marko Dojkić" userId="S::marko.dojkic.18@singimail.rs::810c5f0f-c4f3-4848-aae8-b26409a50cba" providerId="AD" clId="Web-{89E2B43E-830A-9A67-8735-C98E4B962044}" dt="2021-01-13T13:20:16.713" v="1267"/>
          <ac:spMkLst>
            <pc:docMk/>
            <pc:sldMk cId="913072998" sldId="258"/>
            <ac:spMk id="3" creationId="{3B22A4B2-CECB-8341-AC42-B404B3D587FC}"/>
          </ac:spMkLst>
        </pc:spChg>
        <pc:spChg chg="add mod">
          <ac:chgData name="Marko Dojkić" userId="S::marko.dojkic.18@singimail.rs::810c5f0f-c4f3-4848-aae8-b26409a50cba" providerId="AD" clId="Web-{89E2B43E-830A-9A67-8735-C98E4B962044}" dt="2021-01-13T14:46:51.305" v="5753" actId="20577"/>
          <ac:spMkLst>
            <pc:docMk/>
            <pc:sldMk cId="913072998" sldId="258"/>
            <ac:spMk id="6" creationId="{77F530F2-4D85-46D4-9E24-BB1EA0AA66C7}"/>
          </ac:spMkLst>
        </pc:spChg>
        <pc:spChg chg="add del mod">
          <ac:chgData name="Marko Dojkić" userId="S::marko.dojkic.18@singimail.rs::810c5f0f-c4f3-4848-aae8-b26409a50cba" providerId="AD" clId="Web-{89E2B43E-830A-9A67-8735-C98E4B962044}" dt="2021-01-13T13:42:11.541" v="2251"/>
          <ac:spMkLst>
            <pc:docMk/>
            <pc:sldMk cId="913072998" sldId="258"/>
            <ac:spMk id="7" creationId="{2F17413E-BAC2-4F7A-8C6F-8C42E20610F6}"/>
          </ac:spMkLst>
        </pc:spChg>
        <pc:spChg chg="add mod">
          <ac:chgData name="Marko Dojkić" userId="S::marko.dojkic.18@singimail.rs::810c5f0f-c4f3-4848-aae8-b26409a50cba" providerId="AD" clId="Web-{89E2B43E-830A-9A67-8735-C98E4B962044}" dt="2021-01-13T13:42:00.103" v="2248" actId="1076"/>
          <ac:spMkLst>
            <pc:docMk/>
            <pc:sldMk cId="913072998" sldId="258"/>
            <ac:spMk id="8" creationId="{38DA8132-EA49-491F-9476-C5CCFE57743E}"/>
          </ac:spMkLst>
        </pc:spChg>
        <pc:spChg chg="add mod">
          <ac:chgData name="Marko Dojkić" userId="S::marko.dojkic.18@singimail.rs::810c5f0f-c4f3-4848-aae8-b26409a50cba" providerId="AD" clId="Web-{89E2B43E-830A-9A67-8735-C98E4B962044}" dt="2021-01-13T13:42:43.371" v="2282" actId="1076"/>
          <ac:spMkLst>
            <pc:docMk/>
            <pc:sldMk cId="913072998" sldId="258"/>
            <ac:spMk id="9" creationId="{E1C3A014-95C8-4127-B320-332DE90EC7DF}"/>
          </ac:spMkLst>
        </pc:spChg>
        <pc:picChg chg="add mod ord">
          <ac:chgData name="Marko Dojkić" userId="S::marko.dojkic.18@singimail.rs::810c5f0f-c4f3-4848-aae8-b26409a50cba" providerId="AD" clId="Web-{89E2B43E-830A-9A67-8735-C98E4B962044}" dt="2021-01-13T14:10:56.926" v="3523"/>
          <ac:picMkLst>
            <pc:docMk/>
            <pc:sldMk cId="913072998" sldId="258"/>
            <ac:picMk id="4" creationId="{1A71069D-B861-491D-A7CB-987FCB4BD11B}"/>
          </ac:picMkLst>
        </pc:picChg>
        <pc:picChg chg="add mod">
          <ac:chgData name="Marko Dojkić" userId="S::marko.dojkic.18@singimail.rs::810c5f0f-c4f3-4848-aae8-b26409a50cba" providerId="AD" clId="Web-{89E2B43E-830A-9A67-8735-C98E4B962044}" dt="2021-01-13T14:11:15.005" v="3524"/>
          <ac:picMkLst>
            <pc:docMk/>
            <pc:sldMk cId="913072998" sldId="258"/>
            <ac:picMk id="5" creationId="{6D60A38A-BB6B-4BA3-98E6-F1DB0A15F464}"/>
          </ac:picMkLst>
        </pc:picChg>
      </pc:sldChg>
      <pc:sldChg chg="addSp delSp modSp">
        <pc:chgData name="Marko Dojkić" userId="S::marko.dojkic.18@singimail.rs::810c5f0f-c4f3-4848-aae8-b26409a50cba" providerId="AD" clId="Web-{89E2B43E-830A-9A67-8735-C98E4B962044}" dt="2021-01-13T15:03:55.429" v="6582" actId="1076"/>
        <pc:sldMkLst>
          <pc:docMk/>
          <pc:sldMk cId="3434944785" sldId="259"/>
        </pc:sldMkLst>
        <pc:spChg chg="del">
          <ac:chgData name="Marko Dojkić" userId="S::marko.dojkic.18@singimail.rs::810c5f0f-c4f3-4848-aae8-b26409a50cba" providerId="AD" clId="Web-{89E2B43E-830A-9A67-8735-C98E4B962044}" dt="2021-01-13T13:43:17.280" v="2284"/>
          <ac:spMkLst>
            <pc:docMk/>
            <pc:sldMk cId="3434944785" sldId="259"/>
            <ac:spMk id="2" creationId="{9F5D1D1E-A462-7947-8CD9-C1D6833FFC2E}"/>
          </ac:spMkLst>
        </pc:spChg>
        <pc:spChg chg="del">
          <ac:chgData name="Marko Dojkić" userId="S::marko.dojkic.18@singimail.rs::810c5f0f-c4f3-4848-aae8-b26409a50cba" providerId="AD" clId="Web-{89E2B43E-830A-9A67-8735-C98E4B962044}" dt="2021-01-13T13:43:17.280" v="2283"/>
          <ac:spMkLst>
            <pc:docMk/>
            <pc:sldMk cId="3434944785" sldId="259"/>
            <ac:spMk id="3" creationId="{B655C7B2-0FD6-A341-BEE1-A81585F586DC}"/>
          </ac:spMkLst>
        </pc:spChg>
        <pc:spChg chg="add del mod">
          <ac:chgData name="Marko Dojkić" userId="S::marko.dojkic.18@singimail.rs::810c5f0f-c4f3-4848-aae8-b26409a50cba" providerId="AD" clId="Web-{89E2B43E-830A-9A67-8735-C98E4B962044}" dt="2021-01-13T14:11:41.898" v="3525"/>
          <ac:spMkLst>
            <pc:docMk/>
            <pc:sldMk cId="3434944785" sldId="259"/>
            <ac:spMk id="7" creationId="{E71EFF8D-836D-41D6-A0FB-1990AD63FCCA}"/>
          </ac:spMkLst>
        </pc:spChg>
        <pc:spChg chg="add mod">
          <ac:chgData name="Marko Dojkić" userId="S::marko.dojkic.18@singimail.rs::810c5f0f-c4f3-4848-aae8-b26409a50cba" providerId="AD" clId="Web-{89E2B43E-830A-9A67-8735-C98E4B962044}" dt="2021-01-13T15:01:31.983" v="6468" actId="1076"/>
          <ac:spMkLst>
            <pc:docMk/>
            <pc:sldMk cId="3434944785" sldId="259"/>
            <ac:spMk id="11" creationId="{0E4ABC48-7C3F-4B81-8B64-B9ECD2286816}"/>
          </ac:spMkLst>
        </pc:spChg>
        <pc:spChg chg="add mod">
          <ac:chgData name="Marko Dojkić" userId="S::marko.dojkic.18@singimail.rs::810c5f0f-c4f3-4848-aae8-b26409a50cba" providerId="AD" clId="Web-{89E2B43E-830A-9A67-8735-C98E4B962044}" dt="2021-01-13T15:03:55.429" v="6582" actId="1076"/>
          <ac:spMkLst>
            <pc:docMk/>
            <pc:sldMk cId="3434944785" sldId="259"/>
            <ac:spMk id="13" creationId="{731B316F-C438-494B-B18B-1018C5341026}"/>
          </ac:spMkLst>
        </pc:spChg>
        <pc:spChg chg="add mod">
          <ac:chgData name="Marko Dojkić" userId="S::marko.dojkic.18@singimail.rs::810c5f0f-c4f3-4848-aae8-b26409a50cba" providerId="AD" clId="Web-{89E2B43E-830A-9A67-8735-C98E4B962044}" dt="2021-01-13T15:03:51.475" v="6581" actId="1076"/>
          <ac:spMkLst>
            <pc:docMk/>
            <pc:sldMk cId="3434944785" sldId="259"/>
            <ac:spMk id="14" creationId="{EE379E54-8484-4373-92CA-E682EB759096}"/>
          </ac:spMkLst>
        </pc:spChg>
        <pc:picChg chg="add del mod">
          <ac:chgData name="Marko Dojkić" userId="S::marko.dojkic.18@singimail.rs::810c5f0f-c4f3-4848-aae8-b26409a50cba" providerId="AD" clId="Web-{89E2B43E-830A-9A67-8735-C98E4B962044}" dt="2021-01-13T13:47:35.733" v="2316"/>
          <ac:picMkLst>
            <pc:docMk/>
            <pc:sldMk cId="3434944785" sldId="259"/>
            <ac:picMk id="4" creationId="{248D5B6D-A89A-4CD8-888B-0B40DA2661EC}"/>
          </ac:picMkLst>
        </pc:picChg>
        <pc:picChg chg="add del mod">
          <ac:chgData name="Marko Dojkić" userId="S::marko.dojkic.18@singimail.rs::810c5f0f-c4f3-4848-aae8-b26409a50cba" providerId="AD" clId="Web-{89E2B43E-830A-9A67-8735-C98E4B962044}" dt="2021-01-13T13:47:57.375" v="2324"/>
          <ac:picMkLst>
            <pc:docMk/>
            <pc:sldMk cId="3434944785" sldId="259"/>
            <ac:picMk id="5" creationId="{4CB485E8-F26C-41FB-BBC1-44CEC931B9FD}"/>
          </ac:picMkLst>
        </pc:picChg>
        <pc:picChg chg="add mod">
          <ac:chgData name="Marko Dojkić" userId="S::marko.dojkic.18@singimail.rs::810c5f0f-c4f3-4848-aae8-b26409a50cba" providerId="AD" clId="Web-{89E2B43E-830A-9A67-8735-C98E4B962044}" dt="2021-01-13T14:53:43.439" v="5775" actId="1076"/>
          <ac:picMkLst>
            <pc:docMk/>
            <pc:sldMk cId="3434944785" sldId="259"/>
            <ac:picMk id="8" creationId="{BBBEA5D7-8198-4E47-BDE7-A5F651CACC8D}"/>
          </ac:picMkLst>
        </pc:picChg>
        <pc:picChg chg="add mod">
          <ac:chgData name="Marko Dojkić" userId="S::marko.dojkic.18@singimail.rs::810c5f0f-c4f3-4848-aae8-b26409a50cba" providerId="AD" clId="Web-{89E2B43E-830A-9A67-8735-C98E4B962044}" dt="2021-01-13T15:01:39.405" v="6469" actId="1076"/>
          <ac:picMkLst>
            <pc:docMk/>
            <pc:sldMk cId="3434944785" sldId="259"/>
            <ac:picMk id="9" creationId="{B5C9E102-40BA-4E2F-95DD-5C0DF145E604}"/>
          </ac:picMkLst>
        </pc:picChg>
        <pc:picChg chg="add mod">
          <ac:chgData name="Marko Dojkić" userId="S::marko.dojkic.18@singimail.rs::810c5f0f-c4f3-4848-aae8-b26409a50cba" providerId="AD" clId="Web-{89E2B43E-830A-9A67-8735-C98E4B962044}" dt="2021-01-13T15:01:39.421" v="6470" actId="1076"/>
          <ac:picMkLst>
            <pc:docMk/>
            <pc:sldMk cId="3434944785" sldId="259"/>
            <ac:picMk id="10" creationId="{E8585A98-524E-4D98-99C5-F87236BFA98C}"/>
          </ac:picMkLst>
        </pc:picChg>
      </pc:sldChg>
      <pc:sldChg chg="addSp delSp modSp">
        <pc:chgData name="Marko Dojkić" userId="S::marko.dojkic.18@singimail.rs::810c5f0f-c4f3-4848-aae8-b26409a50cba" providerId="AD" clId="Web-{89E2B43E-830A-9A67-8735-C98E4B962044}" dt="2021-01-13T15:16:18.520" v="7068" actId="20577"/>
        <pc:sldMkLst>
          <pc:docMk/>
          <pc:sldMk cId="1819355179" sldId="260"/>
        </pc:sldMkLst>
        <pc:spChg chg="mod">
          <ac:chgData name="Marko Dojkić" userId="S::marko.dojkic.18@singimail.rs::810c5f0f-c4f3-4848-aae8-b26409a50cba" providerId="AD" clId="Web-{89E2B43E-830A-9A67-8735-C98E4B962044}" dt="2021-01-13T15:06:45.892" v="6602" actId="20577"/>
          <ac:spMkLst>
            <pc:docMk/>
            <pc:sldMk cId="1819355179" sldId="260"/>
            <ac:spMk id="2" creationId="{84C8FF6D-8706-964A-980F-19DE57CC8DD6}"/>
          </ac:spMkLst>
        </pc:spChg>
        <pc:spChg chg="mod">
          <ac:chgData name="Marko Dojkić" userId="S::marko.dojkic.18@singimail.rs::810c5f0f-c4f3-4848-aae8-b26409a50cba" providerId="AD" clId="Web-{89E2B43E-830A-9A67-8735-C98E4B962044}" dt="2021-01-13T15:14:14.731" v="6998" actId="14100"/>
          <ac:spMkLst>
            <pc:docMk/>
            <pc:sldMk cId="1819355179" sldId="260"/>
            <ac:spMk id="3" creationId="{805662CD-5199-6F46-B8D2-2F30B72D480C}"/>
          </ac:spMkLst>
        </pc:spChg>
        <pc:spChg chg="add del">
          <ac:chgData name="Marko Dojkić" userId="S::marko.dojkic.18@singimail.rs::810c5f0f-c4f3-4848-aae8-b26409a50cba" providerId="AD" clId="Web-{89E2B43E-830A-9A67-8735-C98E4B962044}" dt="2021-01-13T15:01:48.077" v="6473"/>
          <ac:spMkLst>
            <pc:docMk/>
            <pc:sldMk cId="1819355179" sldId="260"/>
            <ac:spMk id="5" creationId="{DAF0A4B3-9A66-457E-A27C-6E53756958AB}"/>
          </ac:spMkLst>
        </pc:spChg>
        <pc:spChg chg="add mod">
          <ac:chgData name="Marko Dojkić" userId="S::marko.dojkic.18@singimail.rs::810c5f0f-c4f3-4848-aae8-b26409a50cba" providerId="AD" clId="Web-{89E2B43E-830A-9A67-8735-C98E4B962044}" dt="2021-01-13T15:16:18.520" v="7068" actId="20577"/>
          <ac:spMkLst>
            <pc:docMk/>
            <pc:sldMk cId="1819355179" sldId="260"/>
            <ac:spMk id="7" creationId="{3B110925-040C-4F5C-A5FB-B088EF5D2D8D}"/>
          </ac:spMkLst>
        </pc:spChg>
      </pc:sldChg>
      <pc:sldChg chg="modSp">
        <pc:chgData name="Marko Dojkić" userId="S::marko.dojkic.18@singimail.rs::810c5f0f-c4f3-4848-aae8-b26409a50cba" providerId="AD" clId="Web-{89E2B43E-830A-9A67-8735-C98E4B962044}" dt="2021-01-13T15:06:16.156" v="6599" actId="20577"/>
        <pc:sldMkLst>
          <pc:docMk/>
          <pc:sldMk cId="2861922171" sldId="261"/>
        </pc:sldMkLst>
        <pc:spChg chg="mod">
          <ac:chgData name="Marko Dojkić" userId="S::marko.dojkic.18@singimail.rs::810c5f0f-c4f3-4848-aae8-b26409a50cba" providerId="AD" clId="Web-{89E2B43E-830A-9A67-8735-C98E4B962044}" dt="2021-01-13T15:06:16.156" v="6599" actId="20577"/>
          <ac:spMkLst>
            <pc:docMk/>
            <pc:sldMk cId="2861922171" sldId="261"/>
            <ac:spMk id="2" creationId="{87E021A5-968E-8843-A98D-E88F9C202C46}"/>
          </ac:spMkLst>
        </pc:spChg>
      </pc:sldChg>
      <pc:sldChg chg="addSp delSp modSp add replId">
        <pc:chgData name="Marko Dojkić" userId="S::marko.dojkic.18@singimail.rs::810c5f0f-c4f3-4848-aae8-b26409a50cba" providerId="AD" clId="Web-{89E2B43E-830A-9A67-8735-C98E4B962044}" dt="2021-01-13T14:17:30.825" v="3564" actId="1076"/>
        <pc:sldMkLst>
          <pc:docMk/>
          <pc:sldMk cId="2664076434" sldId="263"/>
        </pc:sldMkLst>
        <pc:spChg chg="del">
          <ac:chgData name="Marko Dojkić" userId="S::marko.dojkic.18@singimail.rs::810c5f0f-c4f3-4848-aae8-b26409a50cba" providerId="AD" clId="Web-{89E2B43E-830A-9A67-8735-C98E4B962044}" dt="2021-01-13T14:14:47.049" v="3529"/>
          <ac:spMkLst>
            <pc:docMk/>
            <pc:sldMk cId="2664076434" sldId="263"/>
            <ac:spMk id="2" creationId="{414EAA2F-6461-5548-BED7-DB815A0E2FBE}"/>
          </ac:spMkLst>
        </pc:spChg>
        <pc:spChg chg="add del mod">
          <ac:chgData name="Marko Dojkić" userId="S::marko.dojkic.18@singimail.rs::810c5f0f-c4f3-4848-aae8-b26409a50cba" providerId="AD" clId="Web-{89E2B43E-830A-9A67-8735-C98E4B962044}" dt="2021-01-13T14:17:30.825" v="3564" actId="1076"/>
          <ac:spMkLst>
            <pc:docMk/>
            <pc:sldMk cId="2664076434" sldId="263"/>
            <ac:spMk id="6" creationId="{77F530F2-4D85-46D4-9E24-BB1EA0AA66C7}"/>
          </ac:spMkLst>
        </pc:spChg>
        <pc:spChg chg="add del mod">
          <ac:chgData name="Marko Dojkić" userId="S::marko.dojkic.18@singimail.rs::810c5f0f-c4f3-4848-aae8-b26409a50cba" providerId="AD" clId="Web-{89E2B43E-830A-9A67-8735-C98E4B962044}" dt="2021-01-13T14:15:26.536" v="3537" actId="1076"/>
          <ac:spMkLst>
            <pc:docMk/>
            <pc:sldMk cId="2664076434" sldId="263"/>
            <ac:spMk id="8" creationId="{38DA8132-EA49-491F-9476-C5CCFE57743E}"/>
          </ac:spMkLst>
        </pc:spChg>
        <pc:spChg chg="mod">
          <ac:chgData name="Marko Dojkić" userId="S::marko.dojkic.18@singimail.rs::810c5f0f-c4f3-4848-aae8-b26409a50cba" providerId="AD" clId="Web-{89E2B43E-830A-9A67-8735-C98E4B962044}" dt="2021-01-13T14:06:12.175" v="3467" actId="1076"/>
          <ac:spMkLst>
            <pc:docMk/>
            <pc:sldMk cId="2664076434" sldId="263"/>
            <ac:spMk id="9" creationId="{E1C3A014-95C8-4127-B320-332DE90EC7DF}"/>
          </ac:spMkLst>
        </pc:spChg>
        <pc:spChg chg="add del mod">
          <ac:chgData name="Marko Dojkić" userId="S::marko.dojkic.18@singimail.rs::810c5f0f-c4f3-4848-aae8-b26409a50cba" providerId="AD" clId="Web-{89E2B43E-830A-9A67-8735-C98E4B962044}" dt="2021-01-13T13:47:47.515" v="2322"/>
          <ac:spMkLst>
            <pc:docMk/>
            <pc:sldMk cId="2664076434" sldId="263"/>
            <ac:spMk id="10" creationId="{F8B97A64-7069-49A1-BF74-58CE965E8057}"/>
          </ac:spMkLst>
        </pc:spChg>
        <pc:spChg chg="add del mod">
          <ac:chgData name="Marko Dojkić" userId="S::marko.dojkic.18@singimail.rs::810c5f0f-c4f3-4848-aae8-b26409a50cba" providerId="AD" clId="Web-{89E2B43E-830A-9A67-8735-C98E4B962044}" dt="2021-01-13T14:07:05.959" v="3512"/>
          <ac:spMkLst>
            <pc:docMk/>
            <pc:sldMk cId="2664076434" sldId="263"/>
            <ac:spMk id="17" creationId="{3FDC85C6-2808-49BC-86BB-8A23138B32B6}"/>
          </ac:spMkLst>
        </pc:spChg>
        <pc:spChg chg="add del mod">
          <ac:chgData name="Marko Dojkić" userId="S::marko.dojkic.18@singimail.rs::810c5f0f-c4f3-4848-aae8-b26409a50cba" providerId="AD" clId="Web-{89E2B43E-830A-9A67-8735-C98E4B962044}" dt="2021-01-13T14:14:50.565" v="3530"/>
          <ac:spMkLst>
            <pc:docMk/>
            <pc:sldMk cId="2664076434" sldId="263"/>
            <ac:spMk id="21" creationId="{BCE772C9-100E-4087-A2E2-C7FF58742EA7}"/>
          </ac:spMkLst>
        </pc:spChg>
        <pc:picChg chg="add del mod">
          <ac:chgData name="Marko Dojkić" userId="S::marko.dojkic.18@singimail.rs::810c5f0f-c4f3-4848-aae8-b26409a50cba" providerId="AD" clId="Web-{89E2B43E-830A-9A67-8735-C98E4B962044}" dt="2021-01-13T13:47:44.186" v="2320"/>
          <ac:picMkLst>
            <pc:docMk/>
            <pc:sldMk cId="2664076434" sldId="263"/>
            <ac:picMk id="3" creationId="{32145D03-4666-4EEC-B051-1E768E6C268F}"/>
          </ac:picMkLst>
        </pc:picChg>
        <pc:picChg chg="del">
          <ac:chgData name="Marko Dojkić" userId="S::marko.dojkic.18@singimail.rs::810c5f0f-c4f3-4848-aae8-b26409a50cba" providerId="AD" clId="Web-{89E2B43E-830A-9A67-8735-C98E4B962044}" dt="2021-01-13T13:47:46.405" v="2321"/>
          <ac:picMkLst>
            <pc:docMk/>
            <pc:sldMk cId="2664076434" sldId="263"/>
            <ac:picMk id="4" creationId="{1A71069D-B861-491D-A7CB-987FCB4BD11B}"/>
          </ac:picMkLst>
        </pc:picChg>
        <pc:picChg chg="add del">
          <ac:chgData name="Marko Dojkić" userId="S::marko.dojkic.18@singimail.rs::810c5f0f-c4f3-4848-aae8-b26409a50cba" providerId="AD" clId="Web-{89E2B43E-830A-9A67-8735-C98E4B962044}" dt="2021-01-13T13:48:21.892" v="2335"/>
          <ac:picMkLst>
            <pc:docMk/>
            <pc:sldMk cId="2664076434" sldId="263"/>
            <ac:picMk id="5" creationId="{6D60A38A-BB6B-4BA3-98E6-F1DB0A15F464}"/>
          </ac:picMkLst>
        </pc:picChg>
        <pc:picChg chg="add del mod ord">
          <ac:chgData name="Marko Dojkić" userId="S::marko.dojkic.18@singimail.rs::810c5f0f-c4f3-4848-aae8-b26409a50cba" providerId="AD" clId="Web-{89E2B43E-830A-9A67-8735-C98E4B962044}" dt="2021-01-13T14:06:21.191" v="3468"/>
          <ac:picMkLst>
            <pc:docMk/>
            <pc:sldMk cId="2664076434" sldId="263"/>
            <ac:picMk id="11" creationId="{4087AF83-B42C-43E8-815F-7350065EC785}"/>
          </ac:picMkLst>
        </pc:picChg>
        <pc:picChg chg="add del mod">
          <ac:chgData name="Marko Dojkić" userId="S::marko.dojkic.18@singimail.rs::810c5f0f-c4f3-4848-aae8-b26409a50cba" providerId="AD" clId="Web-{89E2B43E-830A-9A67-8735-C98E4B962044}" dt="2021-01-13T13:48:19.563" v="2334"/>
          <ac:picMkLst>
            <pc:docMk/>
            <pc:sldMk cId="2664076434" sldId="263"/>
            <ac:picMk id="12" creationId="{7885B75E-2764-403B-BD4E-38F86A81A374}"/>
          </ac:picMkLst>
        </pc:picChg>
        <pc:picChg chg="add del mod">
          <ac:chgData name="Marko Dojkić" userId="S::marko.dojkic.18@singimail.rs::810c5f0f-c4f3-4848-aae8-b26409a50cba" providerId="AD" clId="Web-{89E2B43E-830A-9A67-8735-C98E4B962044}" dt="2021-01-13T13:48:14.313" v="2331"/>
          <ac:picMkLst>
            <pc:docMk/>
            <pc:sldMk cId="2664076434" sldId="263"/>
            <ac:picMk id="13" creationId="{FB373A5C-4A85-48EF-B313-1097CF6CB6F5}"/>
          </ac:picMkLst>
        </pc:picChg>
        <pc:picChg chg="add del mod">
          <ac:chgData name="Marko Dojkić" userId="S::marko.dojkic.18@singimail.rs::810c5f0f-c4f3-4848-aae8-b26409a50cba" providerId="AD" clId="Web-{89E2B43E-830A-9A67-8735-C98E4B962044}" dt="2021-01-13T13:48:50.487" v="2337"/>
          <ac:picMkLst>
            <pc:docMk/>
            <pc:sldMk cId="2664076434" sldId="263"/>
            <ac:picMk id="14" creationId="{BCF5A3C5-556A-48AD-A326-C0BBDBF69A7B}"/>
          </ac:picMkLst>
        </pc:picChg>
        <pc:picChg chg="add del mod">
          <ac:chgData name="Marko Dojkić" userId="S::marko.dojkic.18@singimail.rs::810c5f0f-c4f3-4848-aae8-b26409a50cba" providerId="AD" clId="Web-{89E2B43E-830A-9A67-8735-C98E4B962044}" dt="2021-01-13T14:07:20.616" v="3514"/>
          <ac:picMkLst>
            <pc:docMk/>
            <pc:sldMk cId="2664076434" sldId="263"/>
            <ac:picMk id="15" creationId="{B0688CF4-1F71-426F-ADD1-4BD91E792B69}"/>
          </ac:picMkLst>
        </pc:picChg>
        <pc:picChg chg="add mod ord">
          <ac:chgData name="Marko Dojkić" userId="S::marko.dojkic.18@singimail.rs::810c5f0f-c4f3-4848-aae8-b26409a50cba" providerId="AD" clId="Web-{89E2B43E-830A-9A67-8735-C98E4B962044}" dt="2021-01-13T14:15:18.848" v="3536" actId="1076"/>
          <ac:picMkLst>
            <pc:docMk/>
            <pc:sldMk cId="2664076434" sldId="263"/>
            <ac:picMk id="18" creationId="{3EF814A0-1EA5-4253-810A-554F039A7A29}"/>
          </ac:picMkLst>
        </pc:picChg>
        <pc:picChg chg="add mod">
          <ac:chgData name="Marko Dojkić" userId="S::marko.dojkic.18@singimail.rs::810c5f0f-c4f3-4848-aae8-b26409a50cba" providerId="AD" clId="Web-{89E2B43E-830A-9A67-8735-C98E4B962044}" dt="2021-01-13T14:15:16.754" v="3535" actId="14100"/>
          <ac:picMkLst>
            <pc:docMk/>
            <pc:sldMk cId="2664076434" sldId="263"/>
            <ac:picMk id="19" creationId="{6BD371F2-C308-48BD-B420-FE1627FFB946}"/>
          </ac:picMkLst>
        </pc:picChg>
      </pc:sldChg>
      <pc:sldChg chg="addSp delSp modSp add replId">
        <pc:chgData name="Marko Dojkić" userId="S::marko.dojkic.18@singimail.rs::810c5f0f-c4f3-4848-aae8-b26409a50cba" providerId="AD" clId="Web-{89E2B43E-830A-9A67-8735-C98E4B962044}" dt="2021-01-13T15:01:44.780" v="6471" actId="1076"/>
        <pc:sldMkLst>
          <pc:docMk/>
          <pc:sldMk cId="946763093" sldId="264"/>
        </pc:sldMkLst>
        <pc:spChg chg="del">
          <ac:chgData name="Marko Dojkić" userId="S::marko.dojkic.18@singimail.rs::810c5f0f-c4f3-4848-aae8-b26409a50cba" providerId="AD" clId="Web-{89E2B43E-830A-9A67-8735-C98E4B962044}" dt="2021-01-13T14:15:35.646" v="3542"/>
          <ac:spMkLst>
            <pc:docMk/>
            <pc:sldMk cId="946763093" sldId="264"/>
            <ac:spMk id="2" creationId="{414EAA2F-6461-5548-BED7-DB815A0E2FBE}"/>
          </ac:spMkLst>
        </pc:spChg>
        <pc:spChg chg="add del mod">
          <ac:chgData name="Marko Dojkić" userId="S::marko.dojkic.18@singimail.rs::810c5f0f-c4f3-4848-aae8-b26409a50cba" providerId="AD" clId="Web-{89E2B43E-830A-9A67-8735-C98E4B962044}" dt="2021-01-13T14:15:43.756" v="3544"/>
          <ac:spMkLst>
            <pc:docMk/>
            <pc:sldMk cId="946763093" sldId="264"/>
            <ac:spMk id="4" creationId="{3E9F863E-D1A4-4F9C-990D-E0AC4EC04353}"/>
          </ac:spMkLst>
        </pc:spChg>
        <pc:spChg chg="del">
          <ac:chgData name="Marko Dojkić" userId="S::marko.dojkic.18@singimail.rs::810c5f0f-c4f3-4848-aae8-b26409a50cba" providerId="AD" clId="Web-{89E2B43E-830A-9A67-8735-C98E4B962044}" dt="2021-01-13T14:15:46.303" v="3545"/>
          <ac:spMkLst>
            <pc:docMk/>
            <pc:sldMk cId="946763093" sldId="264"/>
            <ac:spMk id="6" creationId="{77F530F2-4D85-46D4-9E24-BB1EA0AA66C7}"/>
          </ac:spMkLst>
        </pc:spChg>
        <pc:spChg chg="add del mod">
          <ac:chgData name="Marko Dojkić" userId="S::marko.dojkic.18@singimail.rs::810c5f0f-c4f3-4848-aae8-b26409a50cba" providerId="AD" clId="Web-{89E2B43E-830A-9A67-8735-C98E4B962044}" dt="2021-01-13T14:15:40.771" v="3543"/>
          <ac:spMkLst>
            <pc:docMk/>
            <pc:sldMk cId="946763093" sldId="264"/>
            <ac:spMk id="7" creationId="{D9EDCFDF-1DFD-412C-BDCD-5086E56E9F85}"/>
          </ac:spMkLst>
        </pc:spChg>
        <pc:spChg chg="del">
          <ac:chgData name="Marko Dojkić" userId="S::marko.dojkic.18@singimail.rs::810c5f0f-c4f3-4848-aae8-b26409a50cba" providerId="AD" clId="Web-{89E2B43E-830A-9A67-8735-C98E4B962044}" dt="2021-01-13T14:15:35.615" v="3541"/>
          <ac:spMkLst>
            <pc:docMk/>
            <pc:sldMk cId="946763093" sldId="264"/>
            <ac:spMk id="8" creationId="{38DA8132-EA49-491F-9476-C5CCFE57743E}"/>
          </ac:spMkLst>
        </pc:spChg>
        <pc:spChg chg="del">
          <ac:chgData name="Marko Dojkić" userId="S::marko.dojkic.18@singimail.rs::810c5f0f-c4f3-4848-aae8-b26409a50cba" providerId="AD" clId="Web-{89E2B43E-830A-9A67-8735-C98E4B962044}" dt="2021-01-13T14:15:35.615" v="3540"/>
          <ac:spMkLst>
            <pc:docMk/>
            <pc:sldMk cId="946763093" sldId="264"/>
            <ac:spMk id="9" creationId="{E1C3A014-95C8-4127-B320-332DE90EC7DF}"/>
          </ac:spMkLst>
        </pc:spChg>
        <pc:spChg chg="add mod">
          <ac:chgData name="Marko Dojkić" userId="S::marko.dojkic.18@singimail.rs::810c5f0f-c4f3-4848-aae8-b26409a50cba" providerId="AD" clId="Web-{89E2B43E-830A-9A67-8735-C98E4B962044}" dt="2021-01-13T14:24:54.023" v="4703" actId="14100"/>
          <ac:spMkLst>
            <pc:docMk/>
            <pc:sldMk cId="946763093" sldId="264"/>
            <ac:spMk id="14" creationId="{0E02E384-E5F2-4F16-81ED-0C784876D7CC}"/>
          </ac:spMkLst>
        </pc:spChg>
        <pc:spChg chg="add mod">
          <ac:chgData name="Marko Dojkić" userId="S::marko.dojkic.18@singimail.rs::810c5f0f-c4f3-4848-aae8-b26409a50cba" providerId="AD" clId="Web-{89E2B43E-830A-9A67-8735-C98E4B962044}" dt="2021-01-13T15:01:44.780" v="6471" actId="1076"/>
          <ac:spMkLst>
            <pc:docMk/>
            <pc:sldMk cId="946763093" sldId="264"/>
            <ac:spMk id="15" creationId="{AD11B702-1272-4A5C-85AE-4CAC244AB48B}"/>
          </ac:spMkLst>
        </pc:spChg>
        <pc:spChg chg="add del mod">
          <ac:chgData name="Marko Dojkić" userId="S::marko.dojkic.18@singimail.rs::810c5f0f-c4f3-4848-aae8-b26409a50cba" providerId="AD" clId="Web-{89E2B43E-830A-9A67-8735-C98E4B962044}" dt="2021-01-13T14:40:20.547" v="5615" actId="20577"/>
          <ac:spMkLst>
            <pc:docMk/>
            <pc:sldMk cId="946763093" sldId="264"/>
            <ac:spMk id="17" creationId="{CDEB3974-925C-4140-8554-434548F77815}"/>
          </ac:spMkLst>
        </pc:spChg>
        <pc:spChg chg="add del">
          <ac:chgData name="Marko Dojkić" userId="S::marko.dojkic.18@singimail.rs::810c5f0f-c4f3-4848-aae8-b26409a50cba" providerId="AD" clId="Web-{89E2B43E-830A-9A67-8735-C98E4B962044}" dt="2021-01-13T14:20:01.115" v="3778"/>
          <ac:spMkLst>
            <pc:docMk/>
            <pc:sldMk cId="946763093" sldId="264"/>
            <ac:spMk id="20" creationId="{F32C64E8-8F13-4718-96E9-9A1E9244622C}"/>
          </ac:spMkLst>
        </pc:spChg>
        <pc:picChg chg="add del mod">
          <ac:chgData name="Marko Dojkić" userId="S::marko.dojkic.18@singimail.rs::810c5f0f-c4f3-4848-aae8-b26409a50cba" providerId="AD" clId="Web-{89E2B43E-830A-9A67-8735-C98E4B962044}" dt="2021-01-13T14:16:11.242" v="3551"/>
          <ac:picMkLst>
            <pc:docMk/>
            <pc:sldMk cId="946763093" sldId="264"/>
            <ac:picMk id="10" creationId="{46AAD3FE-9378-4F06-B738-E7B5E2C69A9B}"/>
          </ac:picMkLst>
        </pc:picChg>
        <pc:picChg chg="add del mod">
          <ac:chgData name="Marko Dojkić" userId="S::marko.dojkic.18@singimail.rs::810c5f0f-c4f3-4848-aae8-b26409a50cba" providerId="AD" clId="Web-{89E2B43E-830A-9A67-8735-C98E4B962044}" dt="2021-01-13T14:16:10.539" v="3550"/>
          <ac:picMkLst>
            <pc:docMk/>
            <pc:sldMk cId="946763093" sldId="264"/>
            <ac:picMk id="11" creationId="{08E3B42C-9B30-4488-A269-B7A4E473E7E3}"/>
          </ac:picMkLst>
        </pc:picChg>
        <pc:picChg chg="add mod">
          <ac:chgData name="Marko Dojkić" userId="S::marko.dojkic.18@singimail.rs::810c5f0f-c4f3-4848-aae8-b26409a50cba" providerId="AD" clId="Web-{89E2B43E-830A-9A67-8735-C98E4B962044}" dt="2021-01-13T14:25:12.259" v="4705"/>
          <ac:picMkLst>
            <pc:docMk/>
            <pc:sldMk cId="946763093" sldId="264"/>
            <ac:picMk id="12" creationId="{7630BE91-A6E3-4CAC-A1C9-7BBF91456E37}"/>
          </ac:picMkLst>
        </pc:picChg>
        <pc:picChg chg="add mod">
          <ac:chgData name="Marko Dojkić" userId="S::marko.dojkic.18@singimail.rs::810c5f0f-c4f3-4848-aae8-b26409a50cba" providerId="AD" clId="Web-{89E2B43E-830A-9A67-8735-C98E4B962044}" dt="2021-01-13T14:40:48.799" v="5620" actId="1076"/>
          <ac:picMkLst>
            <pc:docMk/>
            <pc:sldMk cId="946763093" sldId="264"/>
            <ac:picMk id="13" creationId="{43EBFB73-588E-4B4E-A3E3-A03C2D871367}"/>
          </ac:picMkLst>
        </pc:picChg>
        <pc:picChg chg="del mod">
          <ac:chgData name="Marko Dojkić" userId="S::marko.dojkic.18@singimail.rs::810c5f0f-c4f3-4848-aae8-b26409a50cba" providerId="AD" clId="Web-{89E2B43E-830A-9A67-8735-C98E4B962044}" dt="2021-01-13T14:15:35.615" v="3539"/>
          <ac:picMkLst>
            <pc:docMk/>
            <pc:sldMk cId="946763093" sldId="264"/>
            <ac:picMk id="18" creationId="{3EF814A0-1EA5-4253-810A-554F039A7A29}"/>
          </ac:picMkLst>
        </pc:picChg>
        <pc:picChg chg="del mod">
          <ac:chgData name="Marko Dojkić" userId="S::marko.dojkic.18@singimail.rs::810c5f0f-c4f3-4848-aae8-b26409a50cba" providerId="AD" clId="Web-{89E2B43E-830A-9A67-8735-C98E4B962044}" dt="2021-01-13T14:15:35.568" v="3538"/>
          <ac:picMkLst>
            <pc:docMk/>
            <pc:sldMk cId="946763093" sldId="264"/>
            <ac:picMk id="19" creationId="{6BD371F2-C308-48BD-B420-FE1627FFB946}"/>
          </ac:picMkLst>
        </pc:picChg>
      </pc:sldChg>
    </pc:docChg>
  </pc:docChgLst>
  <pc:docChgLst>
    <pc:chgData name="Marko Dojkić" userId="S::marko.dojkic.18@singimail.rs::810c5f0f-c4f3-4848-aae8-b26409a50cba" providerId="AD" clId="Web-{94F6247C-CA08-1715-C2EE-29988C44629E}"/>
    <pc:docChg chg="addSld">
      <pc:chgData name="Marko Dojkić" userId="S::marko.dojkic.18@singimail.rs::810c5f0f-c4f3-4848-aae8-b26409a50cba" providerId="AD" clId="Web-{94F6247C-CA08-1715-C2EE-29988C44629E}" dt="2021-01-13T15:32:40.301" v="0"/>
      <pc:docMkLst>
        <pc:docMk/>
      </pc:docMkLst>
      <pc:sldChg chg="add">
        <pc:chgData name="Marko Dojkić" userId="S::marko.dojkic.18@singimail.rs::810c5f0f-c4f3-4848-aae8-b26409a50cba" providerId="AD" clId="Web-{94F6247C-CA08-1715-C2EE-29988C44629E}" dt="2021-01-13T15:32:40.301" v="0"/>
        <pc:sldMkLst>
          <pc:docMk/>
          <pc:sldMk cId="10661932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NSI_escape_code#Color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BA5C-F914-824B-9EA5-B6FC620FC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495167"/>
            <a:ext cx="8676222" cy="2314833"/>
          </a:xfrm>
        </p:spPr>
        <p:txBody>
          <a:bodyPr>
            <a:normAutofit fontScale="90000"/>
          </a:bodyPr>
          <a:lstStyle/>
          <a:p>
            <a:r>
              <a:rPr lang="sr-Latn-RS" dirty="0"/>
              <a:t>Osnove digitalne </a:t>
            </a:r>
            <a:r>
              <a:rPr lang="sr-Latn-RS" dirty="0" err="1"/>
              <a:t>forenzike</a:t>
            </a:r>
            <a:br>
              <a:rPr lang="sr-Latn-RS" dirty="0"/>
            </a:br>
            <a:r>
              <a:rPr lang="sr-Latn-RS" dirty="0"/>
              <a:t>(</a:t>
            </a:r>
            <a:r>
              <a:rPr lang="sr-Latn-RS" dirty="0">
                <a:ea typeface="+mj-lt"/>
                <a:cs typeface="+mj-lt"/>
              </a:rPr>
              <a:t>završni projekat</a:t>
            </a:r>
            <a:r>
              <a:rPr lang="sr-Latn-RS" dirty="0"/>
              <a:t>) </a:t>
            </a:r>
            <a:br>
              <a:rPr lang="sr-Latn-RS" dirty="0"/>
            </a:br>
            <a:r>
              <a:rPr lang="sr-Latn-RS" dirty="0"/>
              <a:t>- </a:t>
            </a:r>
            <a:r>
              <a:rPr lang="sr-Latn-RS" dirty="0" err="1"/>
              <a:t>hidden</a:t>
            </a:r>
            <a:r>
              <a:rPr lang="sr-Latn-RS" dirty="0"/>
              <a:t> </a:t>
            </a:r>
            <a:r>
              <a:rPr lang="sr-Latn-RS" dirty="0" err="1"/>
              <a:t>services</a:t>
            </a:r>
            <a:r>
              <a:rPr lang="sr-Latn-RS" dirty="0"/>
              <a:t> </a:t>
            </a:r>
            <a:r>
              <a:rPr lang="sr-Latn-RS" dirty="0" err="1"/>
              <a:t>forensics</a:t>
            </a:r>
            <a:r>
              <a:rPr lang="sr-Latn-RS" dirty="0"/>
              <a:t> 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6F5A6-522B-5C48-B055-1A1BC37C3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559944"/>
          </a:xfrm>
        </p:spPr>
        <p:txBody>
          <a:bodyPr/>
          <a:lstStyle/>
          <a:p>
            <a:r>
              <a:rPr lang="sr-Latn-RS" sz="2800" dirty="0"/>
              <a:t>Student: Marko </a:t>
            </a:r>
            <a:r>
              <a:rPr lang="sr-Latn-RS" sz="2800" dirty="0" err="1"/>
              <a:t>Dojkić</a:t>
            </a:r>
            <a:r>
              <a:rPr lang="sr-Latn-RS" sz="2800" dirty="0"/>
              <a:t> 2018/201682</a:t>
            </a:r>
            <a:endParaRPr lang="sr-Latn-RS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sr-Latn-RS" sz="2400" dirty="0"/>
              <a:t>Profesor: dr. Saša Adamović</a:t>
            </a:r>
            <a:endParaRPr lang="sr-Latn-RS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sr-Latn-RS" sz="2400" dirty="0"/>
              <a:t>Asistent: Jelena Gavrilović </a:t>
            </a:r>
            <a:r>
              <a:rPr lang="sr-Latn-RS" sz="2400" err="1"/>
              <a:t>M.Sc</a:t>
            </a:r>
            <a:r>
              <a:rPr lang="sr-Latn-RS" sz="2400" dirty="0"/>
              <a:t>.</a:t>
            </a:r>
            <a:endParaRPr lang="sr-Latn-RS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391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E3A4-158F-CA43-8C6E-ECBA72A1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sr-Latn-RS" sz="5400"/>
              <a:t>Hvala na pažnji</a:t>
            </a:r>
            <a:br>
              <a:rPr lang="sr-Latn-RS" sz="5400"/>
            </a:br>
            <a:r>
              <a:rPr lang="sr-Latn-RS" sz="4000"/>
              <a:t>pitanja?</a:t>
            </a:r>
            <a:endParaRPr lang="sr-Latn-RS" sz="5400"/>
          </a:p>
        </p:txBody>
      </p:sp>
    </p:spTree>
    <p:extLst>
      <p:ext uri="{BB962C8B-B14F-4D97-AF65-F5344CB8AC3E}">
        <p14:creationId xmlns:p14="http://schemas.microsoft.com/office/powerpoint/2010/main" val="383026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5350-BB17-144A-A348-794A4A51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12" y="609600"/>
            <a:ext cx="10222299" cy="712573"/>
          </a:xfrm>
        </p:spPr>
        <p:txBody>
          <a:bodyPr/>
          <a:lstStyle/>
          <a:p>
            <a:r>
              <a:rPr lang="sr-Latn-RS"/>
              <a:t>Opis problematike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205C-9F7E-534F-89F9-CE0CD48E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11" y="1322173"/>
            <a:ext cx="10797394" cy="4857215"/>
          </a:xfrm>
        </p:spPr>
        <p:txBody>
          <a:bodyPr anchor="t">
            <a:normAutofit fontScale="85000" lnSpcReduction="20000"/>
          </a:bodyPr>
          <a:lstStyle/>
          <a:p>
            <a:pPr algn="just">
              <a:buClr>
                <a:srgbClr val="FFFFFF"/>
              </a:buClr>
            </a:pPr>
            <a:r>
              <a:rPr lang="sr-Latn-R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Anonimnost na internetu predstavlja osnovnu potrebu današnjeg društva, ali ona može takođe poslužiti i za skrivanje ilegalnih radnji.</a:t>
            </a:r>
          </a:p>
          <a:p>
            <a:pPr algn="just">
              <a:buClr>
                <a:srgbClr val="FFFFFF"/>
              </a:buClr>
            </a:pPr>
            <a:r>
              <a:rPr lang="sr-Latn-R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Tor mreža omogućava anonimnost kako </a:t>
            </a:r>
            <a:r>
              <a:rPr lang="sr-Latn-RS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korisinika</a:t>
            </a:r>
            <a:r>
              <a:rPr lang="sr-Latn-R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, tako i pružaoca usluga (veb servera). Da bi server postigao anonimnost, on mora posedovati instalirane </a:t>
            </a:r>
            <a:r>
              <a:rPr lang="sr-Latn-RS" sz="2800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tor skrivene servise</a:t>
            </a:r>
            <a:r>
              <a:rPr lang="sr-Latn-R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.</a:t>
            </a:r>
          </a:p>
          <a:p>
            <a:pPr algn="just">
              <a:buClr>
                <a:srgbClr val="FFFFFF"/>
              </a:buClr>
            </a:pPr>
            <a:r>
              <a:rPr lang="sr-Latn-R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Naš zadatak je da izvučemo sve podatke sa zaplenjenog servera koji sadrži potencijalni ilegalni </a:t>
            </a:r>
            <a:r>
              <a:rPr lang="sr-Latn-RS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sardžaj</a:t>
            </a:r>
            <a:r>
              <a:rPr lang="sr-Latn-R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 (trgovina </a:t>
            </a:r>
            <a:r>
              <a:rPr lang="sr-Latn-RS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oružijem</a:t>
            </a:r>
            <a:r>
              <a:rPr lang="sr-Latn-R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, lažnim dokumentima, nedozvoljenim supstancama, itd.) za dalju analizu.</a:t>
            </a:r>
          </a:p>
          <a:p>
            <a:pPr algn="just">
              <a:buClr>
                <a:srgbClr val="FFFFFF"/>
              </a:buClr>
            </a:pPr>
            <a:r>
              <a:rPr lang="sr-Latn-R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Fajl koji će nam pomoću je </a:t>
            </a:r>
            <a:r>
              <a:rPr lang="sr-Latn-RS" sz="2800" i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torrc</a:t>
            </a:r>
            <a:r>
              <a:rPr lang="sr-Latn-R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, koji sadrži podatak o putanji i adresi na kojoj je </a:t>
            </a:r>
            <a:r>
              <a:rPr lang="sr-Latn-RS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hostovan</a:t>
            </a:r>
            <a:r>
              <a:rPr lang="sr-Latn-R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 sajt.</a:t>
            </a:r>
          </a:p>
          <a:p>
            <a:pPr algn="just">
              <a:buClr>
                <a:srgbClr val="FFFFFF"/>
              </a:buClr>
            </a:pPr>
            <a:r>
              <a:rPr lang="sr-Latn-R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Alat </a:t>
            </a:r>
            <a:r>
              <a:rPr lang="sr-Latn-RS" sz="2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hiddenServicesForensics</a:t>
            </a:r>
            <a:r>
              <a:rPr lang="sr-Latn-RS" sz="2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 </a:t>
            </a:r>
            <a:r>
              <a:rPr lang="sr-Latn-R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će nam pomoći u pronalasku ovog fajla, kopiranju celokupnog sajta i baza podataka, kao i omogućiti "zaplenu" .</a:t>
            </a:r>
            <a:r>
              <a:rPr lang="sr-Latn-RS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onion</a:t>
            </a:r>
            <a:r>
              <a:rPr lang="sr-Latn-R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 linka. Dostupne su verzije alata za </a:t>
            </a:r>
            <a:r>
              <a:rPr lang="sr-Latn-RS" sz="2800" i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macOS</a:t>
            </a:r>
            <a:r>
              <a:rPr lang="sr-Latn-R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 i </a:t>
            </a:r>
            <a:r>
              <a:rPr lang="sr-Latn-RS" sz="2800" i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Linux</a:t>
            </a:r>
            <a:r>
              <a:rPr lang="sr-Latn-R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/>
                <a:cs typeface="Times New Roman"/>
              </a:rPr>
              <a:t> operativne sisteme.</a:t>
            </a:r>
          </a:p>
        </p:txBody>
      </p:sp>
    </p:spTree>
    <p:extLst>
      <p:ext uri="{BB962C8B-B14F-4D97-AF65-F5344CB8AC3E}">
        <p14:creationId xmlns:p14="http://schemas.microsoft.com/office/powerpoint/2010/main" val="58803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AA2F-6461-5548-BED7-DB815A0E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081621" cy="884208"/>
          </a:xfrm>
        </p:spPr>
        <p:txBody>
          <a:bodyPr/>
          <a:lstStyle/>
          <a:p>
            <a:r>
              <a:rPr lang="sr-Latn-RS" dirty="0"/>
              <a:t>Objašnjenje C++ koda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1A71069D-B861-491D-A7CB-987FCB4BD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71" y="1536422"/>
            <a:ext cx="7026755" cy="583319"/>
          </a:xfr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6D60A38A-BB6B-4BA3-98E6-F1DB0A15F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10" y="2475714"/>
            <a:ext cx="7027653" cy="399128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77F530F2-4D85-46D4-9E24-BB1EA0AA66C7}"/>
              </a:ext>
            </a:extLst>
          </p:cNvPr>
          <p:cNvSpPr txBox="1"/>
          <p:nvPr/>
        </p:nvSpPr>
        <p:spPr>
          <a:xfrm>
            <a:off x="7312325" y="1058174"/>
            <a:ext cx="468414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r-Latn-RS" dirty="0"/>
              <a:t>Na samom početku ispisujemo pozdravnu poruku koja sadrži informacije o alatu i autoru.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Oznaka </a:t>
            </a:r>
            <a:r>
              <a:rPr lang="sr-Latn-RS" b="1" dirty="0"/>
              <a:t>\033[1;36m </a:t>
            </a:r>
            <a:r>
              <a:rPr lang="sr-Latn-RS" dirty="0"/>
              <a:t>omogućava formatiranje poruke kao podebljan (</a:t>
            </a:r>
            <a:r>
              <a:rPr lang="sr-Latn-RS" dirty="0" err="1"/>
              <a:t>eng</a:t>
            </a:r>
            <a:r>
              <a:rPr lang="sr-Latn-RS" dirty="0"/>
              <a:t>. </a:t>
            </a:r>
            <a:r>
              <a:rPr lang="sr-Latn-RS" i="1" dirty="0" err="1"/>
              <a:t>Bold</a:t>
            </a:r>
            <a:r>
              <a:rPr lang="sr-Latn-RS" dirty="0"/>
              <a:t>) tekst svetlo plave (</a:t>
            </a:r>
            <a:r>
              <a:rPr lang="sr-Latn-RS" b="1" dirty="0" err="1"/>
              <a:t>Cyan</a:t>
            </a:r>
            <a:r>
              <a:rPr lang="sr-Latn-RS" dirty="0"/>
              <a:t>) boje. Korišćen je </a:t>
            </a:r>
            <a:r>
              <a:rPr lang="sr-Latn-RS" i="1" dirty="0"/>
              <a:t>ANSI </a:t>
            </a:r>
            <a:r>
              <a:rPr lang="sr-Latn-RS" i="1" dirty="0" err="1"/>
              <a:t>escape</a:t>
            </a:r>
            <a:r>
              <a:rPr lang="sr-Latn-RS" i="1" dirty="0"/>
              <a:t> </a:t>
            </a:r>
            <a:r>
              <a:rPr lang="sr-Latn-RS" i="1" dirty="0" err="1"/>
              <a:t>code</a:t>
            </a:r>
            <a:r>
              <a:rPr lang="sr-Latn-RS" dirty="0"/>
              <a:t> (</a:t>
            </a:r>
            <a:r>
              <a:rPr lang="sr-Latn-RS" dirty="0">
                <a:ea typeface="+mn-lt"/>
                <a:cs typeface="+mn-lt"/>
                <a:hlinkClick r:id="rId4"/>
              </a:rPr>
              <a:t>https://en.wikipedia.org/wiki/ANSI_escape_code#Colors</a:t>
            </a:r>
            <a:r>
              <a:rPr lang="sr-Latn-RS" dirty="0"/>
              <a:t>).</a:t>
            </a:r>
            <a:endParaRPr lang="sr-Latn-RS" i="1" dirty="0" err="1"/>
          </a:p>
          <a:p>
            <a:pPr marL="285750" indent="-285750">
              <a:buFont typeface="Arial"/>
              <a:buChar char="•"/>
            </a:pPr>
            <a:r>
              <a:rPr lang="sr-Latn-RS" dirty="0"/>
              <a:t>Nakon toga se poziva funkcija za generisanje </a:t>
            </a:r>
            <a:r>
              <a:rPr lang="sr-Latn-RS" b="1" dirty="0"/>
              <a:t>index.html </a:t>
            </a:r>
            <a:r>
              <a:rPr lang="sr-Latn-RS" dirty="0"/>
              <a:t>fajla koji će zameniti već postojeći na sajtu koji odlučimo da "zaplenimo" (</a:t>
            </a:r>
            <a:r>
              <a:rPr lang="sr-Latn-RS" dirty="0" err="1"/>
              <a:t>eng</a:t>
            </a:r>
            <a:r>
              <a:rPr lang="sr-Latn-RS" dirty="0"/>
              <a:t>. </a:t>
            </a:r>
            <a:r>
              <a:rPr lang="sr-Latn-RS" i="1" dirty="0"/>
              <a:t>seize</a:t>
            </a:r>
            <a:r>
              <a:rPr lang="sr-Latn-RS" dirty="0"/>
              <a:t>).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Fajl je generisan upisom redova HTML koda koji sadrži i sliku o zapleni u </a:t>
            </a:r>
            <a:r>
              <a:rPr lang="sr-Latn-RS" i="1" dirty="0"/>
              <a:t>base64 </a:t>
            </a:r>
            <a:r>
              <a:rPr lang="sr-Latn-RS" dirty="0"/>
              <a:t>formatu (kod sadrži oko 10.000 redova na mestu tačaka).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Funkcija vraća putanju ka fajlu (direktorijum odakle je pozvan alat).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Na kraju rada alata fajl se briše.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38DA8132-EA49-491F-9476-C5CCFE57743E}"/>
              </a:ext>
            </a:extLst>
          </p:cNvPr>
          <p:cNvSpPr txBox="1"/>
          <p:nvPr/>
        </p:nvSpPr>
        <p:spPr>
          <a:xfrm>
            <a:off x="2321584" y="2105923"/>
            <a:ext cx="28007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 i="1" dirty="0"/>
              <a:t>Slika 1: Kod pozdravne poruke</a:t>
            </a:r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E1C3A014-95C8-4127-B320-332DE90EC7DF}"/>
              </a:ext>
            </a:extLst>
          </p:cNvPr>
          <p:cNvSpPr txBox="1"/>
          <p:nvPr/>
        </p:nvSpPr>
        <p:spPr>
          <a:xfrm>
            <a:off x="1904640" y="6491017"/>
            <a:ext cx="45547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 i="1" dirty="0"/>
              <a:t>Slika 2: Kod funkcije za generisanje index.html fajla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1307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kvir za tekst 5">
            <a:extLst>
              <a:ext uri="{FF2B5EF4-FFF2-40B4-BE49-F238E27FC236}">
                <a16:creationId xmlns:a16="http://schemas.microsoft.com/office/drawing/2014/main" id="{77F530F2-4D85-46D4-9E24-BB1EA0AA66C7}"/>
              </a:ext>
            </a:extLst>
          </p:cNvPr>
          <p:cNvSpPr txBox="1"/>
          <p:nvPr/>
        </p:nvSpPr>
        <p:spPr>
          <a:xfrm>
            <a:off x="7254816" y="741872"/>
            <a:ext cx="468414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r-Latn-RS" dirty="0"/>
              <a:t>Nakon što je generisan </a:t>
            </a:r>
            <a:r>
              <a:rPr lang="sr-Latn-RS" dirty="0" err="1"/>
              <a:t>index</a:t>
            </a:r>
            <a:r>
              <a:rPr lang="sr-Latn-RS" dirty="0"/>
              <a:t> fajl vrši se provera da li su trenutno aktivni Tor skriveni servisi, tj. da li je server aktivan na mreži. 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Da bi to postigli pozivamo </a:t>
            </a:r>
            <a:r>
              <a:rPr lang="sr-Latn-RS" b="1" dirty="0" err="1"/>
              <a:t>curl</a:t>
            </a:r>
            <a:r>
              <a:rPr lang="sr-Latn-RS" b="1" dirty="0"/>
              <a:t> </a:t>
            </a:r>
            <a:r>
              <a:rPr lang="sr-Latn-RS" dirty="0"/>
              <a:t>komandu u terminalu sa parametrima za slanje </a:t>
            </a:r>
            <a:r>
              <a:rPr lang="sr-Latn-RS" b="1" dirty="0" err="1"/>
              <a:t>https</a:t>
            </a:r>
            <a:r>
              <a:rPr lang="sr-Latn-RS" dirty="0"/>
              <a:t> zahteva preko </a:t>
            </a:r>
            <a:r>
              <a:rPr lang="sr-Latn-RS" b="1" dirty="0"/>
              <a:t>socks5</a:t>
            </a:r>
            <a:r>
              <a:rPr lang="sr-Latn-RS" dirty="0"/>
              <a:t> posrednika na adresi </a:t>
            </a:r>
            <a:r>
              <a:rPr lang="sr-Latn-RS" b="1" dirty="0"/>
              <a:t>localhost:9050 </a:t>
            </a:r>
            <a:r>
              <a:rPr lang="sr-Latn-RS" dirty="0"/>
              <a:t>(koja je korišćena za komunikaciju sa Tor mrežom) ka sajtu za proveru ispravnosti mreže.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Funkcija se poziva u tihom (</a:t>
            </a:r>
            <a:r>
              <a:rPr lang="sr-Latn-RS" dirty="0" err="1"/>
              <a:t>eng</a:t>
            </a:r>
            <a:r>
              <a:rPr lang="sr-Latn-RS" dirty="0"/>
              <a:t>. </a:t>
            </a:r>
            <a:r>
              <a:rPr lang="sr-Latn-RS" i="1" dirty="0" err="1"/>
              <a:t>Silent</a:t>
            </a:r>
            <a:r>
              <a:rPr lang="sr-Latn-RS" dirty="0"/>
              <a:t>) modu (</a:t>
            </a:r>
            <a:r>
              <a:rPr lang="sr-Latn-RS" b="1" dirty="0"/>
              <a:t>-s</a:t>
            </a:r>
            <a:r>
              <a:rPr lang="sr-Latn-RS" dirty="0"/>
              <a:t>) ka linku za proveru, a potom proveravamo da li odgovor sadrži reč (</a:t>
            </a:r>
            <a:r>
              <a:rPr lang="sr-Latn-RS" b="1" dirty="0" err="1"/>
              <a:t>Congratulations</a:t>
            </a:r>
            <a:r>
              <a:rPr lang="sr-Latn-RS" dirty="0"/>
              <a:t>), a ukoliko sadrži onda su servisi </a:t>
            </a:r>
            <a:r>
              <a:rPr lang="sr-Latn-RS" b="1" dirty="0"/>
              <a:t>AKTIVNI</a:t>
            </a:r>
            <a:r>
              <a:rPr lang="sr-Latn-R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Sve komande koje trebaju da nam vrate poruku prilikom pozivanja u terminalu pozivamo pomoću funkcije </a:t>
            </a:r>
            <a:r>
              <a:rPr lang="sr-Latn-RS" b="1" dirty="0" err="1"/>
              <a:t>getStdoutFromSystemCommand</a:t>
            </a:r>
            <a:r>
              <a:rPr lang="sr-Latn-RS" dirty="0"/>
              <a:t> koja vraća </a:t>
            </a:r>
            <a:r>
              <a:rPr lang="sr-Latn-RS" b="1" dirty="0" err="1"/>
              <a:t>stdout</a:t>
            </a:r>
            <a:r>
              <a:rPr lang="sr-Latn-RS" dirty="0"/>
              <a:t> u obliku </a:t>
            </a:r>
            <a:r>
              <a:rPr lang="sr-Latn-RS" b="1" dirty="0"/>
              <a:t>string</a:t>
            </a:r>
            <a:r>
              <a:rPr lang="sr-Latn-RS" dirty="0"/>
              <a:t>-a.</a:t>
            </a:r>
            <a:endParaRPr lang="sr-Latn-RS" i="1" dirty="0"/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38DA8132-EA49-491F-9476-C5CCFE57743E}"/>
              </a:ext>
            </a:extLst>
          </p:cNvPr>
          <p:cNvSpPr txBox="1"/>
          <p:nvPr/>
        </p:nvSpPr>
        <p:spPr>
          <a:xfrm>
            <a:off x="1315169" y="1401433"/>
            <a:ext cx="49141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 i="1" dirty="0"/>
              <a:t>Slika 3: Kod za proveru da li su aktivni tor skriveni servisi</a:t>
            </a:r>
            <a:endParaRPr lang="sr-Latn-RS" dirty="0" err="1"/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E1C3A014-95C8-4127-B320-332DE90EC7DF}"/>
              </a:ext>
            </a:extLst>
          </p:cNvPr>
          <p:cNvSpPr txBox="1"/>
          <p:nvPr/>
        </p:nvSpPr>
        <p:spPr>
          <a:xfrm>
            <a:off x="869471" y="6491017"/>
            <a:ext cx="57911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 i="1" dirty="0"/>
              <a:t>Slika 4: Kod funkcije za pretvaranje </a:t>
            </a:r>
            <a:r>
              <a:rPr lang="sr-Latn-RS" sz="1400" i="1" dirty="0" err="1"/>
              <a:t>stdout</a:t>
            </a:r>
            <a:r>
              <a:rPr lang="sr-Latn-RS" sz="1400" i="1" dirty="0"/>
              <a:t> izlaza terminala u string</a:t>
            </a:r>
            <a:endParaRPr lang="sr-Latn-RS" dirty="0"/>
          </a:p>
        </p:txBody>
      </p:sp>
      <p:pic>
        <p:nvPicPr>
          <p:cNvPr id="18" name="Slika 18">
            <a:extLst>
              <a:ext uri="{FF2B5EF4-FFF2-40B4-BE49-F238E27FC236}">
                <a16:creationId xmlns:a16="http://schemas.microsoft.com/office/drawing/2014/main" id="{3EF814A0-1EA5-4253-810A-554F039A7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10" y="560537"/>
            <a:ext cx="6993539" cy="781050"/>
          </a:xfrm>
        </p:spPr>
      </p:pic>
      <p:pic>
        <p:nvPicPr>
          <p:cNvPr id="19" name="Slika 19" descr="Slika na kojoj se nalazi tekst&#10;&#10;Opis je automatski generisan">
            <a:extLst>
              <a:ext uri="{FF2B5EF4-FFF2-40B4-BE49-F238E27FC236}">
                <a16:creationId xmlns:a16="http://schemas.microsoft.com/office/drawing/2014/main" id="{6BD371F2-C308-48BD-B420-FE1627FFB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32" y="1765059"/>
            <a:ext cx="6837742" cy="47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7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ka 12" descr="Slika na kojoj se nalazi tekst&#10;&#10;Opis je automatski generisan">
            <a:extLst>
              <a:ext uri="{FF2B5EF4-FFF2-40B4-BE49-F238E27FC236}">
                <a16:creationId xmlns:a16="http://schemas.microsoft.com/office/drawing/2014/main" id="{7630BE91-A6E3-4CAC-A1C9-7BBF91456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3235435"/>
            <a:ext cx="5302369" cy="3348864"/>
          </a:xfrm>
          <a:prstGeom prst="rect">
            <a:avLst/>
          </a:prstGeom>
        </p:spPr>
      </p:pic>
      <p:pic>
        <p:nvPicPr>
          <p:cNvPr id="13" name="Slika 13" descr="Slika na kojoj se nalazi tekst&#10;&#10;Opis je automatski generisan">
            <a:extLst>
              <a:ext uri="{FF2B5EF4-FFF2-40B4-BE49-F238E27FC236}">
                <a16:creationId xmlns:a16="http://schemas.microsoft.com/office/drawing/2014/main" id="{43EBFB73-588E-4B4E-A3E3-A03C2D87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90" y="3393319"/>
            <a:ext cx="6006860" cy="3378156"/>
          </a:xfrm>
          <a:prstGeom prst="rect">
            <a:avLst/>
          </a:prstGeom>
        </p:spPr>
      </p:pic>
      <p:sp>
        <p:nvSpPr>
          <p:cNvPr id="14" name="Okvir za tekst 13">
            <a:extLst>
              <a:ext uri="{FF2B5EF4-FFF2-40B4-BE49-F238E27FC236}">
                <a16:creationId xmlns:a16="http://schemas.microsoft.com/office/drawing/2014/main" id="{0E02E384-E5F2-4F16-81ED-0C784876D7CC}"/>
              </a:ext>
            </a:extLst>
          </p:cNvPr>
          <p:cNvSpPr txBox="1"/>
          <p:nvPr/>
        </p:nvSpPr>
        <p:spPr>
          <a:xfrm>
            <a:off x="368060" y="23003"/>
            <a:ext cx="5359878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r-Latn-RS" sz="1700" dirty="0"/>
              <a:t>Funkcija </a:t>
            </a:r>
            <a:r>
              <a:rPr lang="sr-Latn-RS" sz="1700" b="1" dirty="0" err="1"/>
              <a:t>getTorrcPaths</a:t>
            </a:r>
            <a:r>
              <a:rPr lang="sr-Latn-RS" sz="1700" dirty="0"/>
              <a:t> vraća putanje ka svim </a:t>
            </a:r>
            <a:r>
              <a:rPr lang="sr-Latn-RS" sz="1700" dirty="0" err="1"/>
              <a:t>torrc</a:t>
            </a:r>
            <a:r>
              <a:rPr lang="sr-Latn-RS" sz="1700" dirty="0"/>
              <a:t> fajlovima koji se nalaze na serveru (</a:t>
            </a:r>
            <a:r>
              <a:rPr lang="sr-Latn-RS" sz="1700" b="1" dirty="0"/>
              <a:t>jedan </a:t>
            </a:r>
            <a:r>
              <a:rPr lang="sr-Latn-RS" sz="1700" dirty="0"/>
              <a:t>fajl odgovara </a:t>
            </a:r>
            <a:r>
              <a:rPr lang="sr-Latn-RS" sz="1700" b="1" dirty="0"/>
              <a:t>jednom portu</a:t>
            </a:r>
            <a:r>
              <a:rPr lang="sr-Latn-RS" sz="1700" dirty="0"/>
              <a:t> za komunikaciju ka Tor mreži, a server može imati više takvih portova).</a:t>
            </a:r>
          </a:p>
          <a:p>
            <a:pPr marL="285750" indent="-285750">
              <a:buFont typeface="Arial"/>
              <a:buChar char="•"/>
            </a:pPr>
            <a:r>
              <a:rPr lang="sr-Latn-RS" sz="1700" dirty="0"/>
              <a:t>Na </a:t>
            </a:r>
            <a:r>
              <a:rPr lang="sr-Latn-RS" sz="1700" i="1" dirty="0" err="1"/>
              <a:t>macOS</a:t>
            </a:r>
            <a:r>
              <a:rPr lang="sr-Latn-RS" sz="1700" i="1" dirty="0"/>
              <a:t> </a:t>
            </a:r>
            <a:r>
              <a:rPr lang="sr-Latn-RS" sz="1700" dirty="0"/>
              <a:t>operativnim sistemima postoji samo jedna podrazumevana putanja (deo koda za proveru je pod komentarom).</a:t>
            </a:r>
          </a:p>
          <a:p>
            <a:pPr marL="285750" indent="-285750">
              <a:buFont typeface="Arial"/>
              <a:buChar char="•"/>
            </a:pPr>
            <a:r>
              <a:rPr lang="sr-Latn-RS" sz="1700" dirty="0"/>
              <a:t>U slučaju </a:t>
            </a:r>
            <a:r>
              <a:rPr lang="sr-Latn-RS" sz="1700" i="1" err="1"/>
              <a:t>Linux</a:t>
            </a:r>
            <a:r>
              <a:rPr lang="sr-Latn-RS" sz="1700" i="1" dirty="0"/>
              <a:t>-a </a:t>
            </a:r>
            <a:r>
              <a:rPr lang="sr-Latn-RS" sz="1700" dirty="0"/>
              <a:t>postoje 3 putanje koje proveravamo, a ukoliko ne nađemo fajl pitamo korisnika da li hoće da pretražuje </a:t>
            </a:r>
            <a:r>
              <a:rPr lang="sr-Latn-RS" sz="1700" b="1" dirty="0"/>
              <a:t>ceo hard disk </a:t>
            </a:r>
            <a:r>
              <a:rPr lang="sr-Latn-RS" sz="1700" dirty="0"/>
              <a:t>(od </a:t>
            </a:r>
            <a:r>
              <a:rPr lang="sr-Latn-RS" sz="1700" err="1"/>
              <a:t>root</a:t>
            </a:r>
            <a:r>
              <a:rPr lang="sr-Latn-RS" sz="1700" dirty="0"/>
              <a:t>-a /)</a:t>
            </a:r>
          </a:p>
        </p:txBody>
      </p: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CDEB3974-925C-4140-8554-434548F77815}"/>
              </a:ext>
            </a:extLst>
          </p:cNvPr>
          <p:cNvSpPr txBox="1"/>
          <p:nvPr/>
        </p:nvSpPr>
        <p:spPr>
          <a:xfrm>
            <a:off x="5500778" y="-5752"/>
            <a:ext cx="6696970" cy="349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r-Latn-RS" sz="1700" dirty="0"/>
              <a:t>Ukoliko funkcija vrati neku putanju alat nastavlja sa radom, a ukoliko ne ispisuje odgovarajuću poruku.</a:t>
            </a:r>
          </a:p>
          <a:p>
            <a:pPr marL="285750" indent="-285750">
              <a:buFont typeface="Arial"/>
              <a:buChar char="•"/>
            </a:pPr>
            <a:r>
              <a:rPr lang="sr-Latn-RS" sz="1700" dirty="0"/>
              <a:t>Sledeći korak je filtriranje putanja i portova i obrada svakog pojedinačnog direktorijuma </a:t>
            </a:r>
            <a:r>
              <a:rPr lang="sr-Latn-RS" sz="1700" dirty="0" err="1"/>
              <a:t>hostovanih</a:t>
            </a:r>
            <a:r>
              <a:rPr lang="sr-Latn-RS" sz="1700" dirty="0"/>
              <a:t> sajtova.</a:t>
            </a:r>
          </a:p>
          <a:p>
            <a:pPr marL="285750" indent="-285750">
              <a:buFont typeface="Arial"/>
              <a:buChar char="•"/>
            </a:pPr>
            <a:r>
              <a:rPr lang="sr-Latn-RS" sz="1700" dirty="0"/>
              <a:t>Prvo ispisujemo </a:t>
            </a:r>
            <a:r>
              <a:rPr lang="sr-Latn-RS" sz="1700" b="1" dirty="0"/>
              <a:t>.</a:t>
            </a:r>
            <a:r>
              <a:rPr lang="sr-Latn-RS" sz="1700" b="1" dirty="0" err="1"/>
              <a:t>onion</a:t>
            </a:r>
            <a:r>
              <a:rPr lang="sr-Latn-RS" sz="1700" dirty="0"/>
              <a:t> link (&lt;</a:t>
            </a:r>
            <a:r>
              <a:rPr lang="sr-Latn-RS" sz="1700" dirty="0" err="1"/>
              <a:t>direktorijum_sajta</a:t>
            </a:r>
            <a:r>
              <a:rPr lang="sr-Latn-RS" sz="1700" dirty="0"/>
              <a:t>&gt;/</a:t>
            </a:r>
            <a:r>
              <a:rPr lang="sr-Latn-RS" sz="1700" dirty="0" err="1"/>
              <a:t>hostname</a:t>
            </a:r>
            <a:r>
              <a:rPr lang="sr-Latn-RS" sz="1700" dirty="0"/>
              <a:t>), a potom nastavljamo sa kopiranjem direktorijuma.</a:t>
            </a:r>
          </a:p>
          <a:p>
            <a:pPr marL="285750" indent="-285750">
              <a:buFont typeface="Arial"/>
              <a:buChar char="•"/>
            </a:pPr>
            <a:r>
              <a:rPr lang="sr-Latn-RS" sz="1700" dirty="0"/>
              <a:t>Korisnik treba samo da unese putanju direktorijuma u koji će sajt da bude kopiran ili specijalni karakter </a:t>
            </a:r>
            <a:r>
              <a:rPr lang="sr-Latn-RS" sz="1700" b="1" dirty="0"/>
              <a:t>*</a:t>
            </a:r>
            <a:r>
              <a:rPr lang="sr-Latn-RS" sz="1700" dirty="0"/>
              <a:t> ukoliko ne želi da izvrši kopiranje.</a:t>
            </a:r>
          </a:p>
          <a:p>
            <a:pPr marL="285750" indent="-285750">
              <a:buFont typeface="Arial"/>
              <a:buChar char="•"/>
            </a:pPr>
            <a:r>
              <a:rPr lang="sr-Latn-RS" sz="1700" dirty="0"/>
              <a:t>Alat je opremljen za dva moguća scenarija:</a:t>
            </a:r>
          </a:p>
          <a:p>
            <a:pPr marL="800100" lvl="1" indent="-342900">
              <a:buAutoNum type="arabicPeriod"/>
            </a:pPr>
            <a:r>
              <a:rPr lang="sr-Latn-RS" sz="1700" dirty="0"/>
              <a:t>Da se svi podaci sajta nalaze u direktorijumu.</a:t>
            </a:r>
          </a:p>
          <a:p>
            <a:pPr marL="800100" lvl="1" indent="-342900">
              <a:buAutoNum type="arabicPeriod"/>
            </a:pPr>
            <a:r>
              <a:rPr lang="sr-Latn-RS" sz="1700" dirty="0"/>
              <a:t>Da postoji </a:t>
            </a:r>
            <a:r>
              <a:rPr lang="sr-Latn-RS" sz="1700" dirty="0" err="1"/>
              <a:t>podfolder</a:t>
            </a:r>
            <a:r>
              <a:rPr lang="sr-Latn-RS" sz="1700" dirty="0"/>
              <a:t> </a:t>
            </a:r>
            <a:r>
              <a:rPr lang="sr-Latn-RS" sz="1700" b="1" dirty="0" err="1"/>
              <a:t>public</a:t>
            </a:r>
            <a:r>
              <a:rPr lang="sr-Latn-RS" sz="1700" dirty="0"/>
              <a:t>, pa se kopira roditeljski folder (</a:t>
            </a:r>
            <a:r>
              <a:rPr lang="sr-Latn-RS" sz="1700" dirty="0" err="1"/>
              <a:t>eng</a:t>
            </a:r>
            <a:r>
              <a:rPr lang="sr-Latn-RS" sz="1700" dirty="0"/>
              <a:t>. </a:t>
            </a:r>
            <a:r>
              <a:rPr lang="sr-Latn-RS" sz="1700" i="1" dirty="0" err="1"/>
              <a:t>parent</a:t>
            </a:r>
            <a:r>
              <a:rPr lang="sr-Latn-RS" sz="1700" dirty="0"/>
              <a:t>).</a:t>
            </a:r>
          </a:p>
        </p:txBody>
      </p:sp>
      <p:sp>
        <p:nvSpPr>
          <p:cNvPr id="15" name="Okvir za tekst 14">
            <a:extLst>
              <a:ext uri="{FF2B5EF4-FFF2-40B4-BE49-F238E27FC236}">
                <a16:creationId xmlns:a16="http://schemas.microsoft.com/office/drawing/2014/main" id="{AD11B702-1272-4A5C-85AE-4CAC244AB48B}"/>
              </a:ext>
            </a:extLst>
          </p:cNvPr>
          <p:cNvSpPr txBox="1"/>
          <p:nvPr/>
        </p:nvSpPr>
        <p:spPr>
          <a:xfrm>
            <a:off x="35584" y="6548526"/>
            <a:ext cx="57911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 i="1" dirty="0"/>
              <a:t>Slike 5 i 6: Kod funkcije </a:t>
            </a:r>
            <a:r>
              <a:rPr lang="sr-Latn-RS" sz="1400" i="1" dirty="0" err="1"/>
              <a:t>getTorrcPath</a:t>
            </a:r>
            <a:r>
              <a:rPr lang="sr-Latn-RS" sz="1400" i="1" dirty="0"/>
              <a:t>() i za obradu direktorijuma.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4676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8" descr="Slika na kojoj se nalazi tekst&#10;&#10;Opis je automatski generisan">
            <a:extLst>
              <a:ext uri="{FF2B5EF4-FFF2-40B4-BE49-F238E27FC236}">
                <a16:creationId xmlns:a16="http://schemas.microsoft.com/office/drawing/2014/main" id="{BBBEA5D7-8198-4E47-BDE7-A5F651CAC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9" y="119233"/>
            <a:ext cx="7214558" cy="3053948"/>
          </a:xfrm>
          <a:prstGeom prst="rect">
            <a:avLst/>
          </a:prstGeom>
        </p:spPr>
      </p:pic>
      <p:pic>
        <p:nvPicPr>
          <p:cNvPr id="9" name="Slika 9">
            <a:extLst>
              <a:ext uri="{FF2B5EF4-FFF2-40B4-BE49-F238E27FC236}">
                <a16:creationId xmlns:a16="http://schemas.microsoft.com/office/drawing/2014/main" id="{B5C9E102-40BA-4E2F-95DD-5C0DF145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10" y="3393162"/>
            <a:ext cx="5762443" cy="3234693"/>
          </a:xfrm>
          <a:prstGeom prst="rect">
            <a:avLst/>
          </a:prstGeom>
        </p:spPr>
      </p:pic>
      <p:pic>
        <p:nvPicPr>
          <p:cNvPr id="10" name="Slika 10">
            <a:extLst>
              <a:ext uri="{FF2B5EF4-FFF2-40B4-BE49-F238E27FC236}">
                <a16:creationId xmlns:a16="http://schemas.microsoft.com/office/drawing/2014/main" id="{E8585A98-524E-4D98-99C5-F87236BFA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249" y="3398875"/>
            <a:ext cx="5762444" cy="3223268"/>
          </a:xfrm>
          <a:prstGeom prst="rect">
            <a:avLst/>
          </a:prstGeom>
        </p:spPr>
      </p:pic>
      <p:sp>
        <p:nvSpPr>
          <p:cNvPr id="11" name="Okvir za tekst 10">
            <a:extLst>
              <a:ext uri="{FF2B5EF4-FFF2-40B4-BE49-F238E27FC236}">
                <a16:creationId xmlns:a16="http://schemas.microsoft.com/office/drawing/2014/main" id="{0E4ABC48-7C3F-4B81-8B64-B9ECD2286816}"/>
              </a:ext>
            </a:extLst>
          </p:cNvPr>
          <p:cNvSpPr txBox="1"/>
          <p:nvPr/>
        </p:nvSpPr>
        <p:spPr>
          <a:xfrm>
            <a:off x="7412966" y="224287"/>
            <a:ext cx="451161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r-Latn-RS" dirty="0"/>
              <a:t>Alat takođe pruža "zaplenu" sajta.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Ukoliko korisnik želi (odgovori </a:t>
            </a:r>
            <a:r>
              <a:rPr lang="sr-Latn-RS" b="1" dirty="0"/>
              <a:t>Y</a:t>
            </a:r>
            <a:r>
              <a:rPr lang="sr-Latn-RS" dirty="0"/>
              <a:t>) alat će izbrisati sve podatke o sajtu i samo kopirati index.html generisan prilikom pokretanja alata.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Takođe su podržana ista dva scenarija, koji se razlikuju u tome da li se </a:t>
            </a:r>
            <a:r>
              <a:rPr lang="sr-Latn-RS" dirty="0" err="1"/>
              <a:t>index</a:t>
            </a:r>
            <a:r>
              <a:rPr lang="sr-Latn-RS" dirty="0"/>
              <a:t> stavlja u </a:t>
            </a:r>
            <a:r>
              <a:rPr lang="sr-Latn-RS" b="1" dirty="0" err="1"/>
              <a:t>public</a:t>
            </a:r>
            <a:r>
              <a:rPr lang="sr-Latn-RS" dirty="0"/>
              <a:t> </a:t>
            </a:r>
            <a:r>
              <a:rPr lang="sr-Latn-RS" dirty="0" err="1"/>
              <a:t>podfolder</a:t>
            </a:r>
            <a:r>
              <a:rPr lang="sr-Latn-RS" dirty="0"/>
              <a:t> ili ne. Ceo proces je praćen odgovarajućim izlaznim porukama.</a:t>
            </a:r>
          </a:p>
        </p:txBody>
      </p:sp>
      <p:sp>
        <p:nvSpPr>
          <p:cNvPr id="13" name="Okvir za tekst 12">
            <a:extLst>
              <a:ext uri="{FF2B5EF4-FFF2-40B4-BE49-F238E27FC236}">
                <a16:creationId xmlns:a16="http://schemas.microsoft.com/office/drawing/2014/main" id="{731B316F-C438-494B-B18B-1018C5341026}"/>
              </a:ext>
            </a:extLst>
          </p:cNvPr>
          <p:cNvSpPr txBox="1"/>
          <p:nvPr/>
        </p:nvSpPr>
        <p:spPr>
          <a:xfrm>
            <a:off x="3198602" y="6577280"/>
            <a:ext cx="57911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 i="1" dirty="0"/>
              <a:t>Slike 8 (levo) i 9 (desno) respektivno: Sajt pre i posle zaplene.</a:t>
            </a:r>
            <a:endParaRPr lang="sr-Latn-RS" dirty="0"/>
          </a:p>
        </p:txBody>
      </p:sp>
      <p:sp>
        <p:nvSpPr>
          <p:cNvPr id="14" name="Okvir za tekst 13">
            <a:extLst>
              <a:ext uri="{FF2B5EF4-FFF2-40B4-BE49-F238E27FC236}">
                <a16:creationId xmlns:a16="http://schemas.microsoft.com/office/drawing/2014/main" id="{EE379E54-8484-4373-92CA-E682EB759096}"/>
              </a:ext>
            </a:extLst>
          </p:cNvPr>
          <p:cNvSpPr txBox="1"/>
          <p:nvPr/>
        </p:nvSpPr>
        <p:spPr>
          <a:xfrm>
            <a:off x="1530828" y="3126714"/>
            <a:ext cx="33326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 i="1" dirty="0"/>
              <a:t>Slika 7: Kod za "zaplenu" .</a:t>
            </a:r>
            <a:r>
              <a:rPr lang="sr-Latn-RS" sz="1400" i="1" dirty="0" err="1"/>
              <a:t>onion</a:t>
            </a:r>
            <a:r>
              <a:rPr lang="sr-Latn-RS" sz="1400" i="1" dirty="0"/>
              <a:t> linka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3494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ka 15" descr="Slika na kojoj se nalazi tekst&#10;&#10;Opis je automatski generisan">
            <a:extLst>
              <a:ext uri="{FF2B5EF4-FFF2-40B4-BE49-F238E27FC236}">
                <a16:creationId xmlns:a16="http://schemas.microsoft.com/office/drawing/2014/main" id="{9A04E7E2-C707-45E8-A923-862CF18E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32" y="38836"/>
            <a:ext cx="5298612" cy="3487915"/>
          </a:xfrm>
          <a:prstGeom prst="rect">
            <a:avLst/>
          </a:prstGeom>
        </p:spPr>
      </p:pic>
      <p:pic>
        <p:nvPicPr>
          <p:cNvPr id="16" name="Slika 16" descr="Slika na kojoj se nalazi tekst&#10;&#10;Opis je automatski generisan">
            <a:extLst>
              <a:ext uri="{FF2B5EF4-FFF2-40B4-BE49-F238E27FC236}">
                <a16:creationId xmlns:a16="http://schemas.microsoft.com/office/drawing/2014/main" id="{C8AA5C03-C480-45CE-9054-EDCA0FF7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65" y="3750864"/>
            <a:ext cx="5316747" cy="2864349"/>
          </a:xfrm>
          <a:prstGeom prst="rect">
            <a:avLst/>
          </a:prstGeom>
        </p:spPr>
      </p:pic>
      <p:sp>
        <p:nvSpPr>
          <p:cNvPr id="2" name="Okvir za tekst 1">
            <a:extLst>
              <a:ext uri="{FF2B5EF4-FFF2-40B4-BE49-F238E27FC236}">
                <a16:creationId xmlns:a16="http://schemas.microsoft.com/office/drawing/2014/main" id="{057B8A13-9F14-42ED-BE04-CDBC59D63FDE}"/>
              </a:ext>
            </a:extLst>
          </p:cNvPr>
          <p:cNvSpPr txBox="1"/>
          <p:nvPr/>
        </p:nvSpPr>
        <p:spPr>
          <a:xfrm>
            <a:off x="984487" y="3457394"/>
            <a:ext cx="44541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 i="1" dirty="0"/>
              <a:t>Slika 10: Kod za rad sa </a:t>
            </a:r>
            <a:r>
              <a:rPr lang="sr-Latn-RS" sz="1400" i="1" dirty="0" err="1"/>
              <a:t>MySQL</a:t>
            </a:r>
            <a:r>
              <a:rPr lang="sr-Latn-RS" sz="1400" i="1" dirty="0"/>
              <a:t> bazama podataka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B956286B-6F2C-4B3D-8881-7E09E8BD18CB}"/>
              </a:ext>
            </a:extLst>
          </p:cNvPr>
          <p:cNvSpPr txBox="1"/>
          <p:nvPr/>
        </p:nvSpPr>
        <p:spPr>
          <a:xfrm>
            <a:off x="984486" y="6562902"/>
            <a:ext cx="482791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 i="1" dirty="0"/>
              <a:t>Slika 11: Kod za rad sa </a:t>
            </a:r>
            <a:r>
              <a:rPr lang="sr-Latn-RS" sz="1400" i="1" dirty="0" err="1"/>
              <a:t>PostgreSQL</a:t>
            </a:r>
            <a:r>
              <a:rPr lang="sr-Latn-RS" sz="1400" i="1" dirty="0"/>
              <a:t> bazama podataka</a:t>
            </a:r>
          </a:p>
        </p:txBody>
      </p:sp>
      <p:sp>
        <p:nvSpPr>
          <p:cNvPr id="11" name="Okvir za tekst 1">
            <a:extLst>
              <a:ext uri="{FF2B5EF4-FFF2-40B4-BE49-F238E27FC236}">
                <a16:creationId xmlns:a16="http://schemas.microsoft.com/office/drawing/2014/main" id="{F9E3F94D-EA7B-4D08-B902-BC51CBBFA9EC}"/>
              </a:ext>
            </a:extLst>
          </p:cNvPr>
          <p:cNvSpPr txBox="1"/>
          <p:nvPr/>
        </p:nvSpPr>
        <p:spPr>
          <a:xfrm>
            <a:off x="5989608" y="914401"/>
            <a:ext cx="6107501" cy="507831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sr-Latn-RS" dirty="0"/>
              <a:t>Na kraju rada alat počinje analizu baza podataka (podržane su </a:t>
            </a:r>
            <a:r>
              <a:rPr lang="sr-Latn-RS" dirty="0" err="1"/>
              <a:t>MySQL</a:t>
            </a:r>
            <a:r>
              <a:rPr lang="sr-Latn-RS" dirty="0"/>
              <a:t> i </a:t>
            </a:r>
            <a:r>
              <a:rPr lang="sr-Latn-RS" dirty="0" err="1"/>
              <a:t>PostgreeSQL</a:t>
            </a:r>
            <a:r>
              <a:rPr lang="sr-Latn-RS" dirty="0"/>
              <a:t>).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Kod </a:t>
            </a:r>
            <a:r>
              <a:rPr lang="sr-Latn-RS" dirty="0" err="1"/>
              <a:t>MySQL</a:t>
            </a:r>
            <a:r>
              <a:rPr lang="sr-Latn-RS" dirty="0"/>
              <a:t> analize pretražujemo od </a:t>
            </a:r>
            <a:r>
              <a:rPr lang="sr-Latn-RS" b="1" dirty="0"/>
              <a:t>/ </a:t>
            </a:r>
            <a:r>
              <a:rPr lang="sr-Latn-RS" dirty="0"/>
              <a:t>direktorijuma tražeći </a:t>
            </a:r>
            <a:r>
              <a:rPr lang="sr-Latn-RS" b="1" dirty="0" err="1"/>
              <a:t>mysql</a:t>
            </a:r>
            <a:r>
              <a:rPr lang="sr-Latn-RS" b="1" dirty="0"/>
              <a:t> </a:t>
            </a:r>
            <a:r>
              <a:rPr lang="sr-Latn-RS" dirty="0"/>
              <a:t>direktorijum.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Njih će postojati više, ali nas interesuje samo onaj koji sadrži bar jedan </a:t>
            </a:r>
            <a:r>
              <a:rPr lang="sr-Latn-RS" b="1" dirty="0" err="1"/>
              <a:t>ibdata</a:t>
            </a:r>
            <a:r>
              <a:rPr lang="sr-Latn-RS" dirty="0"/>
              <a:t> fajl.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Ukoliko pronađemo direktorijum pitamo korisnika gde želi da kopira na isti način kao i ranije.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Nakon kopiranja moguće je čitanje baze na drugom računaru kopiranjem ovih fajlova </a:t>
            </a:r>
            <a:r>
              <a:rPr lang="sr-Latn-RS" b="1" dirty="0"/>
              <a:t>bez korišćenja</a:t>
            </a:r>
            <a:r>
              <a:rPr lang="sr-Latn-RS" dirty="0"/>
              <a:t> pristupnih parametara ka bazi (koje su nam u ovom slučaju nepoznate).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Potom prelazimo na analizu </a:t>
            </a:r>
            <a:r>
              <a:rPr lang="sr-Latn-RS" dirty="0" err="1"/>
              <a:t>PostgreSQL</a:t>
            </a:r>
            <a:r>
              <a:rPr lang="sr-Latn-RS" dirty="0"/>
              <a:t> baza.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Pozivanjem funkcije </a:t>
            </a:r>
            <a:r>
              <a:rPr lang="sr-Latn-RS" b="1" dirty="0" err="1"/>
              <a:t>pg_lsclusters</a:t>
            </a:r>
            <a:r>
              <a:rPr lang="sr-Latn-RS" dirty="0"/>
              <a:t> u terminalu dobijamo informacije o svim klasterima </a:t>
            </a:r>
            <a:r>
              <a:rPr lang="sr-Latn-RS" dirty="0" err="1"/>
              <a:t>PostgreSQL</a:t>
            </a:r>
            <a:r>
              <a:rPr lang="sr-Latn-RS" dirty="0"/>
              <a:t> baza, a između ostalog i putanju ka njima.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Nakon filtriranja ponavljamo postupak kopiranja za svaki klaster pojedinačno.</a:t>
            </a:r>
          </a:p>
        </p:txBody>
      </p:sp>
    </p:spTree>
    <p:extLst>
      <p:ext uri="{BB962C8B-B14F-4D97-AF65-F5344CB8AC3E}">
        <p14:creationId xmlns:p14="http://schemas.microsoft.com/office/powerpoint/2010/main" val="377670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FF6D-8706-964A-980F-19DE57CC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24774"/>
          </a:xfrm>
        </p:spPr>
        <p:txBody>
          <a:bodyPr>
            <a:normAutofit fontScale="90000"/>
          </a:bodyPr>
          <a:lstStyle/>
          <a:p>
            <a:r>
              <a:rPr lang="sr-Latn-RS" dirty="0"/>
              <a:t>Eksperimentalno okruženje</a:t>
            </a:r>
            <a:endParaRPr lang="sr-Latn-R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662CD-5199-6F46-B8D2-2F30B72D4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6773"/>
            <a:ext cx="10150413" cy="267850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Clr>
                <a:srgbClr val="FFFFFF"/>
              </a:buClr>
            </a:pPr>
            <a:r>
              <a:rPr lang="sr-Latn-R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Za demonstraciju rada ovog alata podešeno je sledeće okruženje:</a:t>
            </a:r>
          </a:p>
          <a:p>
            <a:pPr lvl="1">
              <a:buClr>
                <a:srgbClr val="FFFFFF"/>
              </a:buClr>
            </a:pPr>
            <a:r>
              <a:rPr lang="sr-Latn-R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Spremljena je virtuelna mašina sa </a:t>
            </a:r>
            <a:r>
              <a:rPr lang="sr-Latn-R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Linux</a:t>
            </a:r>
            <a:r>
              <a:rPr lang="sr-Latn-R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sr-Latn-R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Mint</a:t>
            </a:r>
            <a:r>
              <a:rPr lang="sr-Latn-R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operativnim sistemom.</a:t>
            </a:r>
          </a:p>
          <a:p>
            <a:pPr lvl="1">
              <a:buClr>
                <a:srgbClr val="FFFFFF"/>
              </a:buClr>
            </a:pPr>
            <a:r>
              <a:rPr lang="sr-Latn-R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 njoj je instaliran </a:t>
            </a:r>
            <a:r>
              <a:rPr lang="sr-Latn-R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LAMPP paket alata (</a:t>
            </a:r>
            <a:r>
              <a:rPr lang="sr-Latn-RS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eng</a:t>
            </a:r>
            <a:r>
              <a:rPr lang="sr-Latn-R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 </a:t>
            </a:r>
            <a:r>
              <a:rPr lang="sr-Latn-RS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Linux</a:t>
            </a:r>
            <a:r>
              <a:rPr lang="sr-Latn-R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+ </a:t>
            </a:r>
            <a:r>
              <a:rPr lang="sr-Latn-RS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Apache</a:t>
            </a:r>
            <a:r>
              <a:rPr lang="sr-Latn-R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+ </a:t>
            </a:r>
            <a:r>
              <a:rPr lang="sr-Latn-RS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MySQL</a:t>
            </a:r>
            <a:r>
              <a:rPr lang="sr-Latn-R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+ PHP + </a:t>
            </a:r>
            <a:r>
              <a:rPr lang="sr-Latn-RS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Pearl</a:t>
            </a:r>
            <a:r>
              <a:rPr lang="sr-Latn-R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</a:t>
            </a:r>
            <a:r>
              <a:rPr lang="sr-Latn-R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</a:t>
            </a:r>
          </a:p>
          <a:p>
            <a:pPr lvl="1">
              <a:buClr>
                <a:srgbClr val="FFFFFF"/>
              </a:buClr>
            </a:pPr>
            <a:r>
              <a:rPr lang="sr-Latn-R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Instalirani su Tor skriveni servisi i podešeni su da </a:t>
            </a:r>
            <a:r>
              <a:rPr lang="sr-Latn-R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hostuju</a:t>
            </a:r>
            <a:r>
              <a:rPr lang="sr-Latn-R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dva .</a:t>
            </a:r>
            <a:r>
              <a:rPr lang="sr-Latn-R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onion</a:t>
            </a:r>
            <a:r>
              <a:rPr lang="sr-Latn-R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sajta:</a:t>
            </a:r>
          </a:p>
          <a:p>
            <a:pPr marL="1257300" lvl="2" indent="-342900">
              <a:buClr>
                <a:srgbClr val="FFFFFF"/>
              </a:buClr>
              <a:buAutoNum type="arabicPeriod"/>
            </a:pPr>
            <a:r>
              <a:rPr lang="sr-Latn-R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nbfcpcit2cwe2li5ulhdxwqfqtkzecgfmczen46l7hsfqcaq6pelaqqd.onion - statički sajt (HTML,CSS,JS).</a:t>
            </a:r>
          </a:p>
          <a:p>
            <a:pPr marL="1257300" lvl="2" indent="-342900">
              <a:buClr>
                <a:srgbClr val="FFFFFF"/>
              </a:buClr>
              <a:buAutoNum type="arabicPeriod"/>
            </a:pPr>
            <a:r>
              <a:rPr lang="sr-Latn-R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uhobuakvcnmetrxnlb3qz6pduatgkarcuzkxtpunmf6dbxqueievwbad.onion - dinamički sajt (</a:t>
            </a:r>
            <a:r>
              <a:rPr lang="sr-Latn-R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PHP+MySQL</a:t>
            </a:r>
            <a:r>
              <a:rPr lang="sr-Latn-R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 sa logovanjem, registracijom, korisnicima i porudžbinama.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110925-040C-4F5C-A5FB-B088EF5D2D8D}"/>
              </a:ext>
            </a:extLst>
          </p:cNvPr>
          <p:cNvSpPr txBox="1">
            <a:spLocks/>
          </p:cNvSpPr>
          <p:nvPr/>
        </p:nvSpPr>
        <p:spPr>
          <a:xfrm>
            <a:off x="1141413" y="3975339"/>
            <a:ext cx="10150412" cy="20602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sr-Latn-R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Za demonstraciju ćemo u alatu uraditi sledeće:</a:t>
            </a:r>
          </a:p>
          <a:p>
            <a:pPr marL="800100" lvl="1" indent="-342900">
              <a:buClr>
                <a:srgbClr val="FFFFFF"/>
              </a:buClr>
              <a:buAutoNum type="arabicPeriod"/>
            </a:pPr>
            <a:r>
              <a:rPr lang="sr-Latn-R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Kopiraćemo sadržaj statičkog sajta u direktorijum na putanji: </a:t>
            </a:r>
            <a:r>
              <a:rPr lang="sr-Latn-R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/</a:t>
            </a:r>
            <a:r>
              <a:rPr lang="sr-Latn-RS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media</a:t>
            </a:r>
            <a:r>
              <a:rPr lang="sr-Latn-R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/</a:t>
            </a:r>
            <a:r>
              <a:rPr lang="sr-Latn-RS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sf_Podaci</a:t>
            </a:r>
            <a:r>
              <a:rPr lang="sr-Latn-R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/</a:t>
            </a:r>
            <a:r>
              <a:rPr lang="sr-Latn-RS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forensicsData</a:t>
            </a:r>
            <a:endParaRPr lang="sr-Latn-RS" b="1" i="1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800100" lvl="1" indent="-342900">
              <a:buClr>
                <a:srgbClr val="FFFFFF"/>
              </a:buClr>
              <a:buAutoNum type="arabicPeriod"/>
            </a:pPr>
            <a:r>
              <a:rPr lang="sr-Latn-R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Zaplenićemo dinamički sajt korišćenjem index.html stranice generisan prilikom pokretanja ovog alata (rezultat je prikazan na slikama 8 i 9)</a:t>
            </a:r>
          </a:p>
          <a:p>
            <a:pPr marL="800100" lvl="1" indent="-342900">
              <a:buClr>
                <a:srgbClr val="FFFFFF"/>
              </a:buClr>
              <a:buAutoNum type="arabicPeriod"/>
            </a:pPr>
            <a:r>
              <a:rPr lang="sr-Latn-R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Kopriaćemo</a:t>
            </a:r>
            <a:r>
              <a:rPr lang="sr-Latn-R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podatke </a:t>
            </a:r>
            <a:r>
              <a:rPr lang="sr-Latn-R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MySQL</a:t>
            </a:r>
            <a:r>
              <a:rPr lang="sr-Latn-R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baze u direktorijum na putanji: </a:t>
            </a:r>
            <a:r>
              <a:rPr lang="sr-Latn-R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/</a:t>
            </a:r>
            <a:r>
              <a:rPr lang="sr-Latn-RS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media</a:t>
            </a:r>
            <a:r>
              <a:rPr lang="sr-Latn-R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/sf_Podaci_1/</a:t>
            </a:r>
            <a:r>
              <a:rPr lang="sr-Latn-RS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forensicsData</a:t>
            </a:r>
            <a:r>
              <a:rPr lang="sr-Latn-R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/</a:t>
            </a:r>
            <a:r>
              <a:rPr lang="sr-Latn-RS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databases</a:t>
            </a:r>
            <a:endParaRPr lang="sr-Latn-RS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17675-7CCA-40B0-AEF3-6ED6775ACDC7}"/>
              </a:ext>
            </a:extLst>
          </p:cNvPr>
          <p:cNvSpPr txBox="1">
            <a:spLocks/>
          </p:cNvSpPr>
          <p:nvPr/>
        </p:nvSpPr>
        <p:spPr>
          <a:xfrm>
            <a:off x="1141412" y="6045678"/>
            <a:ext cx="10150412" cy="708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FFFF"/>
              </a:buClr>
              <a:buNone/>
            </a:pPr>
            <a:r>
              <a:rPr lang="sr-Latn-R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* Prilikom analize baza podataka izbačen je deljeni direktorijum iz virtuelne mašine da ga ne bi analizirali, a ponovnim montiranjem radi kopiranja mu je promenjen naziv u "sf_Podaci_1".</a:t>
            </a:r>
          </a:p>
        </p:txBody>
      </p:sp>
    </p:spTree>
    <p:extLst>
      <p:ext uri="{BB962C8B-B14F-4D97-AF65-F5344CB8AC3E}">
        <p14:creationId xmlns:p14="http://schemas.microsoft.com/office/powerpoint/2010/main" val="59575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21A5-968E-8843-A98D-E88F9C20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0435"/>
          </a:xfrm>
        </p:spPr>
        <p:txBody>
          <a:bodyPr/>
          <a:lstStyle/>
          <a:p>
            <a:r>
              <a:rPr lang="sr-Latn-RS" dirty="0"/>
              <a:t>Rezultati rada alata i zaključak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7CF28051-28FD-4547-9A98-36DF2609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6" y="3067656"/>
            <a:ext cx="5704935" cy="3411253"/>
          </a:xfrm>
          <a:prstGeom prst="rect">
            <a:avLst/>
          </a:prstGeo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26097148-F5EC-4676-A0D2-97B4B4652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08" y="4104053"/>
            <a:ext cx="6049992" cy="2301742"/>
          </a:xfrm>
          <a:prstGeom prst="rect">
            <a:avLst/>
          </a:prstGeom>
        </p:spPr>
      </p:pic>
      <p:sp>
        <p:nvSpPr>
          <p:cNvPr id="7" name="Okvir za tekst 6">
            <a:extLst>
              <a:ext uri="{FF2B5EF4-FFF2-40B4-BE49-F238E27FC236}">
                <a16:creationId xmlns:a16="http://schemas.microsoft.com/office/drawing/2014/main" id="{2AC62278-20DD-42D7-9FF1-A40D280342D3}"/>
              </a:ext>
            </a:extLst>
          </p:cNvPr>
          <p:cNvSpPr txBox="1"/>
          <p:nvPr/>
        </p:nvSpPr>
        <p:spPr>
          <a:xfrm>
            <a:off x="222488" y="6491017"/>
            <a:ext cx="56905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 i="1" dirty="0"/>
              <a:t>Slika 12: Prikaz izlaza alata na eksperimentalnom okruženju</a:t>
            </a:r>
            <a:endParaRPr lang="sr-Latn-RS" dirty="0"/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DBCED3B2-A9D4-4BF1-BC85-142312E64ED8}"/>
              </a:ext>
            </a:extLst>
          </p:cNvPr>
          <p:cNvSpPr txBox="1"/>
          <p:nvPr/>
        </p:nvSpPr>
        <p:spPr>
          <a:xfrm>
            <a:off x="6692298" y="6491017"/>
            <a:ext cx="46266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 i="1" dirty="0"/>
              <a:t>Slika 13: Prikaz rada alata na </a:t>
            </a:r>
            <a:r>
              <a:rPr lang="sr-Latn-RS" sz="1400" i="1" dirty="0" err="1"/>
              <a:t>macOS</a:t>
            </a:r>
            <a:r>
              <a:rPr lang="sr-Latn-RS" sz="1400" i="1" dirty="0"/>
              <a:t> sistemu </a:t>
            </a:r>
          </a:p>
        </p:txBody>
      </p: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A0788B8F-8170-452C-B097-81C3A5CB9793}"/>
              </a:ext>
            </a:extLst>
          </p:cNvPr>
          <p:cNvSpPr txBox="1"/>
          <p:nvPr/>
        </p:nvSpPr>
        <p:spPr>
          <a:xfrm>
            <a:off x="224287" y="1503872"/>
            <a:ext cx="570493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r-Latn-RS" dirty="0"/>
              <a:t>Nakon rada alata u eksperimentalnom okruženju dobijamo prikaz na slici 12.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U slučaju sistema koji nema Tor skrivene servise, ne pokrećemo analizu za bazom podataka (slika 13 – </a:t>
            </a:r>
            <a:r>
              <a:rPr lang="sr-Latn-RS" dirty="0" err="1"/>
              <a:t>macOS</a:t>
            </a:r>
            <a:r>
              <a:rPr lang="sr-Latn-RS" dirty="0"/>
              <a:t> operativni sistem)</a:t>
            </a:r>
          </a:p>
        </p:txBody>
      </p:sp>
      <p:sp>
        <p:nvSpPr>
          <p:cNvPr id="11" name="Okvir za tekst 10">
            <a:extLst>
              <a:ext uri="{FF2B5EF4-FFF2-40B4-BE49-F238E27FC236}">
                <a16:creationId xmlns:a16="http://schemas.microsoft.com/office/drawing/2014/main" id="{4F704665-2054-4126-8E06-B703D9AE9DAE}"/>
              </a:ext>
            </a:extLst>
          </p:cNvPr>
          <p:cNvSpPr txBox="1"/>
          <p:nvPr/>
        </p:nvSpPr>
        <p:spPr>
          <a:xfrm>
            <a:off x="5989607" y="1503871"/>
            <a:ext cx="604999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r-Latn-RS" dirty="0"/>
              <a:t>Na kraju možemo zaključiti da je alat uspešno uradio analizu u našem </a:t>
            </a:r>
            <a:r>
              <a:rPr lang="sr-Latn-RS" dirty="0" err="1"/>
              <a:t>eksperimenu</a:t>
            </a:r>
            <a:r>
              <a:rPr lang="sr-Latn-R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Jedna od mogući rešenja za dalje unapređenje alata bi bila mogućnost proširenja analize na druge baze podataka, kao i pronalaženje boljeg načina za kopiranje sajtova.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Takođe može se dodati </a:t>
            </a:r>
            <a:r>
              <a:rPr lang="sr-Latn-RS" dirty="0" err="1"/>
              <a:t>mogučnost</a:t>
            </a:r>
            <a:r>
              <a:rPr lang="sr-Latn-RS" dirty="0"/>
              <a:t> za kopiranje pristupnih parametara </a:t>
            </a:r>
            <a:r>
              <a:rPr lang="sr-Latn-RS" dirty="0" err="1"/>
              <a:t>ukoiko</a:t>
            </a:r>
            <a:r>
              <a:rPr lang="sr-Latn-RS" dirty="0"/>
              <a:t> su oni sačuvani u ne šifrovanom formatu (prilikom testiranja servera).</a:t>
            </a:r>
          </a:p>
        </p:txBody>
      </p:sp>
    </p:spTree>
    <p:extLst>
      <p:ext uri="{BB962C8B-B14F-4D97-AF65-F5344CB8AC3E}">
        <p14:creationId xmlns:p14="http://schemas.microsoft.com/office/powerpoint/2010/main" val="2861922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</TotalTime>
  <Words>1244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Osnove digitalne forenzike (završni projekat)  - hidden services forensics -</vt:lpstr>
      <vt:lpstr>Opis problematike</vt:lpstr>
      <vt:lpstr>Objašnjenje C++ koda</vt:lpstr>
      <vt:lpstr>PowerPoint Presentation</vt:lpstr>
      <vt:lpstr>PowerPoint Presentation</vt:lpstr>
      <vt:lpstr>PowerPoint Presentation</vt:lpstr>
      <vt:lpstr>PowerPoint Presentation</vt:lpstr>
      <vt:lpstr>Eksperimentalno okruženje</vt:lpstr>
      <vt:lpstr>Rezultati rada alata i zaključak</vt:lpstr>
      <vt:lpstr>Hvala na pažnji pitanja?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digitalne forenzike  - završni projekat -</dc:title>
  <dc:creator>Marko Dojkić</dc:creator>
  <cp:lastModifiedBy>Marko Dojkić</cp:lastModifiedBy>
  <cp:revision>919</cp:revision>
  <dcterms:created xsi:type="dcterms:W3CDTF">2021-01-12T18:38:22Z</dcterms:created>
  <dcterms:modified xsi:type="dcterms:W3CDTF">2021-01-18T13:43:45Z</dcterms:modified>
</cp:coreProperties>
</file>