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796D1E-7FD7-AB8E-FEDA-90E2A8CEB5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A39EDC8-1B27-F4BB-A697-C238E6568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60D114-A6E7-488A-C6D1-D071CF939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C33761E-CC23-6D54-0FE5-2D16D405B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1C3138-8287-90C1-C4BA-E69CD104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5203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1E126C-C334-4F85-6651-6FE95FC86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17CF45A9-470D-4627-72A3-0EE3115F6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A2D2227-C7E3-F448-B1FA-FC8A83F4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95DCBA3-69F0-6E1B-33CA-42F20BB8D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89EDA37-AB9D-5DA3-6027-11B9FF574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838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EF80E99F-0B88-A8FC-908C-8E0485D1D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FC439D00-706C-6089-DCDD-C7292D6D0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560317-1817-6CA0-AFEC-E9EE84029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A187F36-F89E-D56B-45B5-77645273B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B5B4C04-6A7C-F5D9-7C1A-D6295134C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31463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8CA9A3-E26F-9ECA-F584-ECB486506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EE2CAF-5FF4-79FE-699B-96623F7704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EF7AB9-5E32-09E2-D685-60EE664C8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14B292-E772-0103-1EC4-3B70F9A0A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611CE2B-75E9-04BF-E681-8C0386B55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8922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027BCF-7D68-7B38-00AC-90B98519D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3872630-4E67-1734-B9D7-57A03FFA9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E088D2F-2E8B-0256-5CCC-CA4BB20DE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C52469A-0F7B-CC96-85B1-BDC96CC96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0B47E1F-063F-6004-7A69-826BE68F8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975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6E35D0-F328-7367-DB33-D0AF5DDD8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7A8379D-A12F-FFC7-7B53-7B59C3E2D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454BF7F-A5F8-503A-DF23-163FFFD18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EA69531B-C76F-8178-CDAE-85E5EC672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AB64113-8545-B53E-2BB0-794CFBF2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7AEC04C1-B770-A3C0-1F80-0F124933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824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2209C-FF9A-ACCF-B5B1-73C3D4CF7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1D0A5C9-C4A0-F19A-20B5-2B04945A9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0CA492D-455F-1F48-923D-EA9F85BD0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42C26C71-EEDC-DA6B-02DE-068911529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20FFB435-F827-9D1F-F85E-D379C29BD3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13192CE5-DDC9-AE2C-565E-9686DD29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3FBAF58E-E082-0E46-536A-A9C76F66B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C12AC5E-C800-655E-1869-1B65B3D8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5226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0D0449-DAA3-C347-28E0-9A165AB11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86E64ACA-8301-FEBD-8928-16D079EC7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ACE3450-6CEB-6FA7-E835-08D67F624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B26261B-45B0-7E45-A0EE-A76C65BE2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07719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47AE7CA-49D5-094D-53FD-F4C03E41F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82BA2830-DD4B-D766-54A4-09287F26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B8DED55-A67D-45A0-8D25-E9824BCCE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6958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125350-1902-D478-A1B2-AB6CF9B18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5F18627-8A4C-3429-0359-2B9F3BC5F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1832BC2-5897-0702-7708-DF08153CA7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C21784AD-4E4D-2B44-7C89-7AB845ED6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676BD89-A370-8AC0-9CAC-205DCEF94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946E5D9-5100-A5BD-F72B-C00915AA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0478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7858F8-9066-581B-55AB-301D99DBF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7BD1A087-4F27-66D7-5281-50A9E8288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11331488-ED8F-7343-18A4-498C4172A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4451803-AA61-3582-FAAF-5BC208D0B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B598B3F0-E0B5-890C-04B5-D92791B36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CFD59E3-0183-8FDC-2DA9-3947EEBF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138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9F67E69-5136-7C11-E98A-265243566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4CA714F-0BE5-309A-C312-6CCAD824F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165DB52-042F-0271-8C1C-50F2A1F37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FD676-514B-43E6-9498-EA2B52F344EF}" type="datetimeFigureOut">
              <a:rPr lang="nl-NL" smtClean="0"/>
              <a:t>2-4-2025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DBC22C3-A327-2F0D-86C8-145BD43821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3F7ABAD-07B6-C4C0-099B-FF297BD6C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984AC-848A-4345-81C7-323CD780F18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8451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Afbeelding 4">
            <a:extLst>
              <a:ext uri="{FF2B5EF4-FFF2-40B4-BE49-F238E27FC236}">
                <a16:creationId xmlns:a16="http://schemas.microsoft.com/office/drawing/2014/main" id="{4E44CF44-88EF-F719-F6FB-5E2EC18C5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240188"/>
          </a:xfrm>
          <a:prstGeom prst="rect">
            <a:avLst/>
          </a:prstGeom>
        </p:spPr>
      </p:pic>
      <p:sp>
        <p:nvSpPr>
          <p:cNvPr id="6" name="Rechthoek: afgeronde hoeken 5">
            <a:extLst>
              <a:ext uri="{FF2B5EF4-FFF2-40B4-BE49-F238E27FC236}">
                <a16:creationId xmlns:a16="http://schemas.microsoft.com/office/drawing/2014/main" id="{9A568C0A-6A2F-01FD-815D-3E0270A7ABB5}"/>
              </a:ext>
            </a:extLst>
          </p:cNvPr>
          <p:cNvSpPr/>
          <p:nvPr/>
        </p:nvSpPr>
        <p:spPr>
          <a:xfrm>
            <a:off x="3125755" y="65314"/>
            <a:ext cx="6494106" cy="214604"/>
          </a:xfrm>
          <a:prstGeom prst="roundRect">
            <a:avLst/>
          </a:prstGeom>
          <a:ln>
            <a:solidFill>
              <a:schemeClr val="accent3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050" dirty="0">
                <a:solidFill>
                  <a:schemeClr val="accent3">
                    <a:lumMod val="75000"/>
                  </a:schemeClr>
                </a:solidFill>
              </a:rPr>
              <a:t>Factuur BD19000 is aangemaakt</a:t>
            </a:r>
          </a:p>
        </p:txBody>
      </p:sp>
    </p:spTree>
    <p:extLst>
      <p:ext uri="{BB962C8B-B14F-4D97-AF65-F5344CB8AC3E}">
        <p14:creationId xmlns:p14="http://schemas.microsoft.com/office/powerpoint/2010/main" val="20577245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BLANGUAGEID" val="nl-NL"/>
</p:tagLst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</Words>
  <Application>Microsoft Office PowerPoint</Application>
  <PresentationFormat>Breedbeeld</PresentationFormat>
  <Paragraphs>1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Marko Filipović</dc:creator>
  <cp:lastModifiedBy>Marko Filipović</cp:lastModifiedBy>
  <cp:revision>1</cp:revision>
  <dcterms:created xsi:type="dcterms:W3CDTF">2025-04-02T19:11:43Z</dcterms:created>
  <dcterms:modified xsi:type="dcterms:W3CDTF">2025-04-02T19:26:52Z</dcterms:modified>
</cp:coreProperties>
</file>