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BD3"/>
    <a:srgbClr val="F1F5F9"/>
    <a:srgbClr val="F2F5F8"/>
    <a:srgbClr val="005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8258D-B982-E4BA-5221-F6F702206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78149D-FC10-EDD3-5B75-54AC32E93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B4D2EE-361B-8024-EE31-7EFA06F0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D8314A-9043-0B57-3E5B-53E41D73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4468BD-0536-22B3-9008-832878AE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125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B1BB6-38EB-37D4-A0C3-1CDB618B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EB2884-AD49-79B4-9A1D-039E8FFCB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68E50D-34C8-4E59-5BD7-7E04EFB0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BE487AF-4872-5D26-22D5-EB6498EA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771044-B044-CF93-DED2-829E0499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50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ADE621-9FED-BD11-7106-5543F7026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8F1E27E-A5AA-364D-6958-C140D64E5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2BAE70-5036-ED95-D47F-45FFBE80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5DED33-C6B8-2B06-9046-518DA5F5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9BD5F2-8B40-216A-A9A8-BD643E60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570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F7BB0-6132-F2C6-80E0-107DFE49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51A925-9C65-FBD8-3A66-D86B21EB3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79B779-1E33-6702-727D-49D04EB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547719-8F63-F320-CDBF-5A66A84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73F223-9E83-C827-25B5-4DAFE54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055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171B9-7FDD-5442-ECFC-454EF0AD8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7BE271-06C1-475A-5B61-A021A7BD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87EBAA-3FA2-8927-A290-CD41CF28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12B8F7-E2BE-6CF6-E64C-849EBB80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2E9FB4-48F1-3D45-C134-D6CA9655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084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9F4B8-4329-07E4-B39E-6F833925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9C1BC2-8290-21B7-A98D-19ED23FF6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DBF1F0-9AC2-B1D1-78E8-B55A33D3C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7655E18-BCBD-AAA7-4914-F563BFB5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627237-4AB5-583B-CE1A-71D16061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631508-C737-F5D8-CD4B-01F2660B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0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E1261-D314-A5EE-C9B2-469137A9F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77A1004-65D2-9379-68A1-6BFE44A3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D512C7-1E64-03AB-D9B4-76E2C9A30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1C29D6-B37A-DC0C-ACA6-BE4874609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48DBA45-70E0-3FDA-0DE6-71E5FF896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EA97A79-1994-BBCC-BB22-CFC28C89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7DE0C05-A28A-145F-204A-8FD87601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65FFF56-80E8-EA06-44A1-0A159E49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11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92853-D4E2-AB8B-1A1B-BE36D1CA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4BBA992-8661-4666-8191-E0BBFA9F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6909EF3-5CAC-BB19-C49C-5DED773E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C8252C7-99B5-75D8-FC40-BA6F59C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5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C9AC94B-6050-A6C0-AEC4-1E49BBB0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9559312-6D13-6307-B358-5AB2F8D5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AEDB3B-6E57-F18B-6722-CC27A3AD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06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4EC05-2DDE-2BB2-88E7-F2BF39892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7054F4-12A2-9D13-FD9D-8E2865E97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5900D6A-97FB-929C-7348-3C80D31E4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06A9FE9-41E7-57AA-E3C9-B6D598D8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B78BE8A-F89E-3DAE-4BF0-BA829C0D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59C3555-C314-175D-1B64-C2D5DC28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100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E5F21-BCF1-26BA-C460-B1BE290C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CE9D6BA-CBB9-1073-7B48-5DE86242F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DED055-BBEB-3132-673D-E7C229412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7D83FD3-7467-FB4C-45F3-AE4297B3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CA2D2E-5B2A-5F5F-AEE9-F72CA3AB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F699BF-8529-C14C-9308-D6DC954B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06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77300C8-5C8A-8FC3-A83A-EC8A4ADC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F2DDA6-E1A7-46A8-0650-B0F427722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409BE4-B1A1-03C7-F148-2911A6FB4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79446-51DE-42CB-BC97-2661B5D6D874}" type="datetimeFigureOut">
              <a:rPr lang="nl-NL" smtClean="0"/>
              <a:t>1-4-2025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FDA467-EBE1-29A0-7C78-64BADB447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A328B6-B1DD-FEDD-BB92-6F67047E2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3F2A0-1AA2-46B9-BBDB-434E6482C67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860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F2EA6159-8280-A75E-2D14-6F78C8DCE9B1}"/>
              </a:ext>
            </a:extLst>
          </p:cNvPr>
          <p:cNvSpPr/>
          <p:nvPr/>
        </p:nvSpPr>
        <p:spPr>
          <a:xfrm>
            <a:off x="1525410" y="3223342"/>
            <a:ext cx="4113389" cy="2861772"/>
          </a:xfrm>
          <a:prstGeom prst="roundRect">
            <a:avLst/>
          </a:prstGeom>
          <a:solidFill>
            <a:srgbClr val="F2F5F8"/>
          </a:solidFill>
          <a:ln>
            <a:solidFill>
              <a:srgbClr val="C3CB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5C96C3B2-A11E-9836-CCDC-0875EECF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360"/>
          <a:stretch/>
        </p:blipFill>
        <p:spPr>
          <a:xfrm>
            <a:off x="0" y="2525"/>
            <a:ext cx="12192000" cy="3220817"/>
          </a:xfrm>
          <a:prstGeom prst="rect">
            <a:avLst/>
          </a:prstGeom>
        </p:spPr>
      </p:pic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7DD1CF0B-F24A-D993-0954-3BFB7E9454A0}"/>
              </a:ext>
            </a:extLst>
          </p:cNvPr>
          <p:cNvSpPr/>
          <p:nvPr/>
        </p:nvSpPr>
        <p:spPr>
          <a:xfrm>
            <a:off x="2211210" y="4452648"/>
            <a:ext cx="2286000" cy="364474"/>
          </a:xfrm>
          <a:prstGeom prst="roundRect">
            <a:avLst/>
          </a:prstGeom>
          <a:solidFill>
            <a:srgbClr val="C3C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5BC499DD-8CE3-F757-93B9-F206DC2B2A17}"/>
              </a:ext>
            </a:extLst>
          </p:cNvPr>
          <p:cNvSpPr/>
          <p:nvPr/>
        </p:nvSpPr>
        <p:spPr>
          <a:xfrm>
            <a:off x="2211210" y="4452647"/>
            <a:ext cx="1362124" cy="364474"/>
          </a:xfrm>
          <a:prstGeom prst="roundRect">
            <a:avLst/>
          </a:prstGeom>
          <a:solidFill>
            <a:srgbClr val="005F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5.000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073CB93-D62D-3396-F28D-1BCE7338BBF5}"/>
              </a:ext>
            </a:extLst>
          </p:cNvPr>
          <p:cNvSpPr txBox="1"/>
          <p:nvPr/>
        </p:nvSpPr>
        <p:spPr>
          <a:xfrm>
            <a:off x="1525411" y="4452648"/>
            <a:ext cx="81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Totaal</a:t>
            </a:r>
            <a:endParaRPr lang="nl-NL" b="1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AF68A5E8-12D7-E830-A0AC-7FE66CA8AA24}"/>
              </a:ext>
            </a:extLst>
          </p:cNvPr>
          <p:cNvSpPr/>
          <p:nvPr/>
        </p:nvSpPr>
        <p:spPr>
          <a:xfrm>
            <a:off x="2211210" y="4975549"/>
            <a:ext cx="2286000" cy="364474"/>
          </a:xfrm>
          <a:prstGeom prst="roundRect">
            <a:avLst/>
          </a:prstGeom>
          <a:solidFill>
            <a:srgbClr val="C3C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B4836838-ABF2-F7AA-5140-3E413F277DD9}"/>
              </a:ext>
            </a:extLst>
          </p:cNvPr>
          <p:cNvSpPr/>
          <p:nvPr/>
        </p:nvSpPr>
        <p:spPr>
          <a:xfrm>
            <a:off x="2211210" y="4975548"/>
            <a:ext cx="817275" cy="364474"/>
          </a:xfrm>
          <a:prstGeom prst="roundRect">
            <a:avLst/>
          </a:prstGeom>
          <a:solidFill>
            <a:srgbClr val="005F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2000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9B71636-1224-BF9B-7CD9-24CD78683380}"/>
              </a:ext>
            </a:extLst>
          </p:cNvPr>
          <p:cNvSpPr txBox="1"/>
          <p:nvPr/>
        </p:nvSpPr>
        <p:spPr>
          <a:xfrm>
            <a:off x="1525411" y="4975549"/>
            <a:ext cx="55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300</a:t>
            </a:r>
            <a:endParaRPr lang="nl-NL" b="1" dirty="0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B001A44E-2290-4AF5-7282-1329193BE503}"/>
              </a:ext>
            </a:extLst>
          </p:cNvPr>
          <p:cNvSpPr/>
          <p:nvPr/>
        </p:nvSpPr>
        <p:spPr>
          <a:xfrm>
            <a:off x="2211210" y="5498449"/>
            <a:ext cx="2286000" cy="364474"/>
          </a:xfrm>
          <a:prstGeom prst="roundRect">
            <a:avLst/>
          </a:prstGeom>
          <a:solidFill>
            <a:srgbClr val="C3C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234A0D93-684B-FAE9-57BE-FCF164A0576A}"/>
              </a:ext>
            </a:extLst>
          </p:cNvPr>
          <p:cNvSpPr/>
          <p:nvPr/>
        </p:nvSpPr>
        <p:spPr>
          <a:xfrm>
            <a:off x="2211210" y="5498448"/>
            <a:ext cx="1616782" cy="364474"/>
          </a:xfrm>
          <a:prstGeom prst="roundRect">
            <a:avLst/>
          </a:prstGeom>
          <a:solidFill>
            <a:srgbClr val="005F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2500</a:t>
            </a:r>
            <a:endParaRPr lang="nl-NL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5115FA9-2866-C908-6B38-0931E294CF44}"/>
              </a:ext>
            </a:extLst>
          </p:cNvPr>
          <p:cNvSpPr txBox="1"/>
          <p:nvPr/>
        </p:nvSpPr>
        <p:spPr>
          <a:xfrm>
            <a:off x="1525411" y="5498449"/>
            <a:ext cx="55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301</a:t>
            </a:r>
            <a:endParaRPr lang="nl-NL" b="1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516AB17-DCAF-4689-B663-76364D459089}"/>
              </a:ext>
            </a:extLst>
          </p:cNvPr>
          <p:cNvSpPr txBox="1"/>
          <p:nvPr/>
        </p:nvSpPr>
        <p:spPr>
          <a:xfrm>
            <a:off x="1525411" y="4011579"/>
            <a:ext cx="100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Tonen in</a:t>
            </a: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2AC8F31E-BCCA-8471-3F43-3A9843C98F30}"/>
              </a:ext>
            </a:extLst>
          </p:cNvPr>
          <p:cNvSpPr/>
          <p:nvPr/>
        </p:nvSpPr>
        <p:spPr>
          <a:xfrm>
            <a:off x="2211210" y="3978251"/>
            <a:ext cx="849085" cy="369333"/>
          </a:xfrm>
          <a:prstGeom prst="roundRect">
            <a:avLst/>
          </a:prstGeom>
          <a:solidFill>
            <a:srgbClr val="C3C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Uren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hthoek: afgeronde hoeken 15">
            <a:extLst>
              <a:ext uri="{FF2B5EF4-FFF2-40B4-BE49-F238E27FC236}">
                <a16:creationId xmlns:a16="http://schemas.microsoft.com/office/drawing/2014/main" id="{99F66C6C-6D80-A146-CACB-13E670F0D77C}"/>
              </a:ext>
            </a:extLst>
          </p:cNvPr>
          <p:cNvSpPr/>
          <p:nvPr/>
        </p:nvSpPr>
        <p:spPr>
          <a:xfrm>
            <a:off x="3180039" y="3978251"/>
            <a:ext cx="849085" cy="369333"/>
          </a:xfrm>
          <a:prstGeom prst="roundRect">
            <a:avLst/>
          </a:prstGeom>
          <a:solidFill>
            <a:srgbClr val="C3C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Kostprijs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1DF78755-8A5D-F9F6-3C05-4212B4E048AF}"/>
              </a:ext>
            </a:extLst>
          </p:cNvPr>
          <p:cNvSpPr txBox="1"/>
          <p:nvPr/>
        </p:nvSpPr>
        <p:spPr>
          <a:xfrm>
            <a:off x="1525411" y="3397901"/>
            <a:ext cx="357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/>
              <a:t>Nacalculatie werksoorten</a:t>
            </a:r>
            <a:endParaRPr lang="nl-NL" sz="2400" b="1" dirty="0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520E3B4F-21BD-D040-2A03-70219783B6FD}"/>
              </a:ext>
            </a:extLst>
          </p:cNvPr>
          <p:cNvSpPr txBox="1"/>
          <p:nvPr/>
        </p:nvSpPr>
        <p:spPr>
          <a:xfrm>
            <a:off x="4497210" y="449528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/>
              <a:t>10.000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8E0DBF9A-AD3B-39B7-B6BC-67988D8662E3}"/>
              </a:ext>
            </a:extLst>
          </p:cNvPr>
          <p:cNvSpPr txBox="1"/>
          <p:nvPr/>
        </p:nvSpPr>
        <p:spPr>
          <a:xfrm>
            <a:off x="4497209" y="499686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/>
              <a:t>6.000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25A01C80-16C2-469C-FDE6-7E3A6A456B41}"/>
              </a:ext>
            </a:extLst>
          </p:cNvPr>
          <p:cNvSpPr txBox="1"/>
          <p:nvPr/>
        </p:nvSpPr>
        <p:spPr>
          <a:xfrm>
            <a:off x="4491468" y="550920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/>
              <a:t>4.000</a:t>
            </a:r>
          </a:p>
        </p:txBody>
      </p:sp>
      <p:sp>
        <p:nvSpPr>
          <p:cNvPr id="38" name="Rechthoek: afgeronde hoeken 37">
            <a:extLst>
              <a:ext uri="{FF2B5EF4-FFF2-40B4-BE49-F238E27FC236}">
                <a16:creationId xmlns:a16="http://schemas.microsoft.com/office/drawing/2014/main" id="{D44364F5-77A3-4B14-B8F0-4F1EBB4338E3}"/>
              </a:ext>
            </a:extLst>
          </p:cNvPr>
          <p:cNvSpPr/>
          <p:nvPr/>
        </p:nvSpPr>
        <p:spPr>
          <a:xfrm>
            <a:off x="5973510" y="3223342"/>
            <a:ext cx="4113389" cy="2861772"/>
          </a:xfrm>
          <a:prstGeom prst="roundRect">
            <a:avLst/>
          </a:prstGeom>
          <a:solidFill>
            <a:srgbClr val="F2F5F8"/>
          </a:solidFill>
          <a:ln>
            <a:solidFill>
              <a:srgbClr val="C3CB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B3D5F944-98B3-9C53-9667-B0E4BA868851}"/>
              </a:ext>
            </a:extLst>
          </p:cNvPr>
          <p:cNvSpPr/>
          <p:nvPr/>
        </p:nvSpPr>
        <p:spPr>
          <a:xfrm>
            <a:off x="6659310" y="4452648"/>
            <a:ext cx="2286000" cy="364474"/>
          </a:xfrm>
          <a:prstGeom prst="roundRect">
            <a:avLst/>
          </a:prstGeom>
          <a:solidFill>
            <a:srgbClr val="C3C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D9C1983D-34FC-4E2B-DF96-AE740FBA5E32}"/>
              </a:ext>
            </a:extLst>
          </p:cNvPr>
          <p:cNvSpPr/>
          <p:nvPr/>
        </p:nvSpPr>
        <p:spPr>
          <a:xfrm>
            <a:off x="6659310" y="4452647"/>
            <a:ext cx="1362124" cy="364474"/>
          </a:xfrm>
          <a:prstGeom prst="roundRect">
            <a:avLst/>
          </a:prstGeom>
          <a:solidFill>
            <a:srgbClr val="005F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5.000</a:t>
            </a:r>
            <a:endParaRPr lang="nl-NL" dirty="0"/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1701715E-4E87-398D-7F17-AF436324DEC6}"/>
              </a:ext>
            </a:extLst>
          </p:cNvPr>
          <p:cNvSpPr txBox="1"/>
          <p:nvPr/>
        </p:nvSpPr>
        <p:spPr>
          <a:xfrm>
            <a:off x="5973511" y="4452648"/>
            <a:ext cx="819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Totaal</a:t>
            </a:r>
            <a:endParaRPr lang="nl-NL" b="1" dirty="0"/>
          </a:p>
        </p:txBody>
      </p: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DA3B74BB-E689-65B6-86BB-E7C8F1B7DAF2}"/>
              </a:ext>
            </a:extLst>
          </p:cNvPr>
          <p:cNvSpPr/>
          <p:nvPr/>
        </p:nvSpPr>
        <p:spPr>
          <a:xfrm>
            <a:off x="6659310" y="4975549"/>
            <a:ext cx="2286000" cy="364474"/>
          </a:xfrm>
          <a:prstGeom prst="roundRect">
            <a:avLst/>
          </a:prstGeom>
          <a:solidFill>
            <a:srgbClr val="C3C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F24E09F9-B699-BFCB-F003-C03D176DFBF2}"/>
              </a:ext>
            </a:extLst>
          </p:cNvPr>
          <p:cNvSpPr/>
          <p:nvPr/>
        </p:nvSpPr>
        <p:spPr>
          <a:xfrm>
            <a:off x="6659310" y="4975548"/>
            <a:ext cx="817275" cy="364474"/>
          </a:xfrm>
          <a:prstGeom prst="roundRect">
            <a:avLst/>
          </a:prstGeom>
          <a:solidFill>
            <a:srgbClr val="005F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2000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3F72DFB5-CA55-DE55-8987-AACE91D4FE02}"/>
              </a:ext>
            </a:extLst>
          </p:cNvPr>
          <p:cNvSpPr txBox="1"/>
          <p:nvPr/>
        </p:nvSpPr>
        <p:spPr>
          <a:xfrm>
            <a:off x="5973511" y="4975549"/>
            <a:ext cx="55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300</a:t>
            </a:r>
            <a:endParaRPr lang="nl-NL" b="1" dirty="0"/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2DB102DC-4902-4FF8-4ADE-898F9F99361F}"/>
              </a:ext>
            </a:extLst>
          </p:cNvPr>
          <p:cNvSpPr/>
          <p:nvPr/>
        </p:nvSpPr>
        <p:spPr>
          <a:xfrm>
            <a:off x="6659310" y="5498449"/>
            <a:ext cx="2286000" cy="364474"/>
          </a:xfrm>
          <a:prstGeom prst="roundRect">
            <a:avLst/>
          </a:prstGeom>
          <a:solidFill>
            <a:srgbClr val="C3C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hthoek: afgeronde hoeken 45">
            <a:extLst>
              <a:ext uri="{FF2B5EF4-FFF2-40B4-BE49-F238E27FC236}">
                <a16:creationId xmlns:a16="http://schemas.microsoft.com/office/drawing/2014/main" id="{4B89B7FD-A349-C989-4CE4-1D6DCF53846E}"/>
              </a:ext>
            </a:extLst>
          </p:cNvPr>
          <p:cNvSpPr/>
          <p:nvPr/>
        </p:nvSpPr>
        <p:spPr>
          <a:xfrm>
            <a:off x="6659310" y="5498448"/>
            <a:ext cx="1616782" cy="364474"/>
          </a:xfrm>
          <a:prstGeom prst="roundRect">
            <a:avLst/>
          </a:prstGeom>
          <a:solidFill>
            <a:srgbClr val="005F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200" dirty="0"/>
              <a:t>2500</a:t>
            </a:r>
            <a:endParaRPr lang="nl-NL" dirty="0"/>
          </a:p>
        </p:txBody>
      </p:sp>
      <p:sp>
        <p:nvSpPr>
          <p:cNvPr id="47" name="Tekstvak 46">
            <a:extLst>
              <a:ext uri="{FF2B5EF4-FFF2-40B4-BE49-F238E27FC236}">
                <a16:creationId xmlns:a16="http://schemas.microsoft.com/office/drawing/2014/main" id="{1BB28FF6-D18B-6B78-69D2-0D591FC29EE7}"/>
              </a:ext>
            </a:extLst>
          </p:cNvPr>
          <p:cNvSpPr txBox="1"/>
          <p:nvPr/>
        </p:nvSpPr>
        <p:spPr>
          <a:xfrm>
            <a:off x="5973511" y="5498449"/>
            <a:ext cx="554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b="1" dirty="0"/>
              <a:t>301</a:t>
            </a:r>
            <a:endParaRPr lang="nl-NL" b="1" dirty="0"/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2ABF511F-275A-CCDE-EA21-B2403BD09034}"/>
              </a:ext>
            </a:extLst>
          </p:cNvPr>
          <p:cNvSpPr txBox="1"/>
          <p:nvPr/>
        </p:nvSpPr>
        <p:spPr>
          <a:xfrm>
            <a:off x="5973511" y="4011579"/>
            <a:ext cx="1006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Tonen in</a:t>
            </a:r>
          </a:p>
        </p:txBody>
      </p:sp>
      <p:sp>
        <p:nvSpPr>
          <p:cNvPr id="49" name="Rechthoek: afgeronde hoeken 48">
            <a:extLst>
              <a:ext uri="{FF2B5EF4-FFF2-40B4-BE49-F238E27FC236}">
                <a16:creationId xmlns:a16="http://schemas.microsoft.com/office/drawing/2014/main" id="{73293119-8D4E-73B9-7C32-6E70478D686F}"/>
              </a:ext>
            </a:extLst>
          </p:cNvPr>
          <p:cNvSpPr/>
          <p:nvPr/>
        </p:nvSpPr>
        <p:spPr>
          <a:xfrm>
            <a:off x="6659310" y="3978251"/>
            <a:ext cx="849085" cy="369333"/>
          </a:xfrm>
          <a:prstGeom prst="roundRect">
            <a:avLst/>
          </a:prstGeom>
          <a:solidFill>
            <a:srgbClr val="C3C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Uren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0" name="Rechthoek: afgeronde hoeken 49">
            <a:extLst>
              <a:ext uri="{FF2B5EF4-FFF2-40B4-BE49-F238E27FC236}">
                <a16:creationId xmlns:a16="http://schemas.microsoft.com/office/drawing/2014/main" id="{42CCF6C3-521B-6351-4169-1432C56CEAF2}"/>
              </a:ext>
            </a:extLst>
          </p:cNvPr>
          <p:cNvSpPr/>
          <p:nvPr/>
        </p:nvSpPr>
        <p:spPr>
          <a:xfrm>
            <a:off x="7628139" y="3978251"/>
            <a:ext cx="849085" cy="369333"/>
          </a:xfrm>
          <a:prstGeom prst="roundRect">
            <a:avLst/>
          </a:prstGeom>
          <a:solidFill>
            <a:srgbClr val="C3C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Kostprijs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D397521E-7BF9-0C8C-A06E-A8F6D79CB09C}"/>
              </a:ext>
            </a:extLst>
          </p:cNvPr>
          <p:cNvSpPr txBox="1"/>
          <p:nvPr/>
        </p:nvSpPr>
        <p:spPr>
          <a:xfrm>
            <a:off x="5973511" y="3397901"/>
            <a:ext cx="357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/>
              <a:t>Nacalculatie kostensoorten</a:t>
            </a:r>
            <a:endParaRPr lang="nl-NL" sz="2400" b="1" dirty="0"/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71EDD354-651E-21ED-67B1-D2BDE55A4543}"/>
              </a:ext>
            </a:extLst>
          </p:cNvPr>
          <p:cNvSpPr txBox="1"/>
          <p:nvPr/>
        </p:nvSpPr>
        <p:spPr>
          <a:xfrm>
            <a:off x="8945310" y="449528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/>
              <a:t>10.000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45ADEE95-F39C-AB49-95F0-902124AC561B}"/>
              </a:ext>
            </a:extLst>
          </p:cNvPr>
          <p:cNvSpPr txBox="1"/>
          <p:nvPr/>
        </p:nvSpPr>
        <p:spPr>
          <a:xfrm>
            <a:off x="8945309" y="499686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/>
              <a:t>6.000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9732314-902C-B89B-95DC-10F4393F8556}"/>
              </a:ext>
            </a:extLst>
          </p:cNvPr>
          <p:cNvSpPr txBox="1"/>
          <p:nvPr/>
        </p:nvSpPr>
        <p:spPr>
          <a:xfrm>
            <a:off x="8939568" y="5509202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 dirty="0"/>
              <a:t>4.000</a:t>
            </a:r>
          </a:p>
        </p:txBody>
      </p:sp>
    </p:spTree>
    <p:extLst>
      <p:ext uri="{BB962C8B-B14F-4D97-AF65-F5344CB8AC3E}">
        <p14:creationId xmlns:p14="http://schemas.microsoft.com/office/powerpoint/2010/main" val="430010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BLANGUAGEID" val="nl-NL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</Words>
  <Application>Microsoft Office PowerPoint</Application>
  <PresentationFormat>Breedbeeld</PresentationFormat>
  <Paragraphs>26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Filipović</dc:creator>
  <cp:lastModifiedBy>Marko Filipović</cp:lastModifiedBy>
  <cp:revision>2</cp:revision>
  <dcterms:created xsi:type="dcterms:W3CDTF">2025-04-01T11:52:00Z</dcterms:created>
  <dcterms:modified xsi:type="dcterms:W3CDTF">2025-04-01T13:42:07Z</dcterms:modified>
</cp:coreProperties>
</file>