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>
        <p:scale>
          <a:sx n="100" d="100"/>
          <a:sy n="100" d="100"/>
        </p:scale>
        <p:origin x="1324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tvrtko.tomic@fer.hr" TargetMode="External"/><Relationship Id="rId3" Type="http://schemas.openxmlformats.org/officeDocument/2006/relationships/hyperlink" Target="mailto:marko.haralovic@fer.hr" TargetMode="External"/><Relationship Id="rId7" Type="http://schemas.openxmlformats.org/officeDocument/2006/relationships/hyperlink" Target="mailto:niko.vidovic@fer.hr" TargetMode="External"/><Relationship Id="rId2" Type="http://schemas.openxmlformats.org/officeDocument/2006/relationships/hyperlink" Target="mailto:dominik.agejev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marin.lovrinovic@fer.hr" TargetMode="External"/><Relationship Id="rId5" Type="http://schemas.openxmlformats.org/officeDocument/2006/relationships/hyperlink" Target="mailto:lovro.galiot@fer.hr" TargetMode="External"/><Relationship Id="rId4" Type="http://schemas.openxmlformats.org/officeDocument/2006/relationships/hyperlink" Target="mailto:ivan.skukan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želiš</a:t>
            </a:r>
            <a:r>
              <a:rPr lang="en-US" dirty="0"/>
              <a:t> </a:t>
            </a:r>
            <a:r>
              <a:rPr lang="en-US" dirty="0" err="1"/>
              <a:t>čitati</a:t>
            </a:r>
            <a:r>
              <a:rPr lang="en-US" dirty="0"/>
              <a:t>?</a:t>
            </a:r>
            <a:br>
              <a:rPr lang="en-US" dirty="0"/>
            </a:br>
            <a:r>
              <a:rPr lang="en-US" sz="4400" dirty="0" err="1"/>
              <a:t>Nad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Višak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komunikacije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nikog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ubio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Ne </a:t>
            </a:r>
            <a:r>
              <a:rPr lang="en-US" dirty="0" err="1">
                <a:sym typeface="Wingdings" panose="05000000000000000000" pitchFamily="2" charset="2"/>
              </a:rPr>
              <a:t>odgađaj</a:t>
            </a:r>
            <a:r>
              <a:rPr lang="en-US" dirty="0">
                <a:sym typeface="Wingdings" panose="05000000000000000000" pitchFamily="2" charset="2"/>
              </a:rPr>
              <a:t> do </a:t>
            </a:r>
            <a:r>
              <a:rPr lang="en-US" dirty="0" err="1">
                <a:sym typeface="Wingdings" panose="05000000000000000000" pitchFamily="2" charset="2"/>
              </a:rPr>
              <a:t>zadnjeg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časa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Specijalizacija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err="1">
                <a:sym typeface="Wingdings" panose="05000000000000000000" pitchFamily="2" charset="2"/>
              </a:rPr>
              <a:t>učinkovitost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Članovi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Dominik Agejev: </a:t>
            </a:r>
            <a:r>
              <a:rPr lang="en-US" dirty="0">
                <a:hlinkClick r:id="rId2"/>
              </a:rPr>
              <a:t>dominik.agejev@fer.hr</a:t>
            </a:r>
            <a:endParaRPr lang="en-US" dirty="0"/>
          </a:p>
          <a:p>
            <a:r>
              <a:rPr lang="en-US" dirty="0"/>
              <a:t>Marko </a:t>
            </a:r>
            <a:r>
              <a:rPr lang="en-US" dirty="0" err="1"/>
              <a:t>Haralović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marko.haralovic@fer.hr</a:t>
            </a:r>
            <a:endParaRPr lang="en-US" dirty="0"/>
          </a:p>
          <a:p>
            <a:r>
              <a:rPr lang="en-US" dirty="0"/>
              <a:t>Ivan </a:t>
            </a:r>
            <a:r>
              <a:rPr lang="en-US" dirty="0" err="1"/>
              <a:t>Skukan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ivan.skukan@fer.hr</a:t>
            </a:r>
            <a:endParaRPr lang="en-US" dirty="0"/>
          </a:p>
          <a:p>
            <a:r>
              <a:rPr lang="en-US" dirty="0" err="1"/>
              <a:t>Lovro</a:t>
            </a:r>
            <a:r>
              <a:rPr lang="en-US" dirty="0"/>
              <a:t> </a:t>
            </a:r>
            <a:r>
              <a:rPr lang="en-US" dirty="0" err="1"/>
              <a:t>Galiot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lovro.galiot@fer.hr</a:t>
            </a:r>
            <a:endParaRPr lang="en-US" dirty="0"/>
          </a:p>
          <a:p>
            <a:r>
              <a:rPr lang="en-US" dirty="0"/>
              <a:t>Marin </a:t>
            </a:r>
            <a:r>
              <a:rPr lang="en-US" dirty="0" err="1"/>
              <a:t>Lovrinović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marin.lovrinovic@fer.hr</a:t>
            </a:r>
            <a:endParaRPr lang="en-US" dirty="0"/>
          </a:p>
          <a:p>
            <a:r>
              <a:rPr lang="en-US" dirty="0"/>
              <a:t>Niko </a:t>
            </a:r>
            <a:r>
              <a:rPr lang="en-US" dirty="0" err="1"/>
              <a:t>Vidović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niko.vidovic@fer.hr</a:t>
            </a:r>
            <a:endParaRPr lang="en-US" dirty="0"/>
          </a:p>
          <a:p>
            <a:r>
              <a:rPr lang="en-US" dirty="0" err="1"/>
              <a:t>Tvrtko</a:t>
            </a:r>
            <a:r>
              <a:rPr lang="en-US" dirty="0"/>
              <a:t> </a:t>
            </a:r>
            <a:r>
              <a:rPr lang="en-US" dirty="0" err="1"/>
              <a:t>Tomić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tvrtko.tomic@fer.hr</a:t>
            </a:r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Upravljanje projektom: Dominik Agejev</a:t>
            </a:r>
          </a:p>
          <a:p>
            <a:r>
              <a:rPr lang="hr-HR" sz="2400" dirty="0" err="1"/>
              <a:t>Backend</a:t>
            </a:r>
            <a:r>
              <a:rPr lang="hr-HR" sz="2400" dirty="0"/>
              <a:t>:</a:t>
            </a:r>
            <a:r>
              <a:rPr lang="en-US" sz="2400" dirty="0"/>
              <a:t> </a:t>
            </a:r>
            <a:r>
              <a:rPr lang="hr-HR" sz="2400" dirty="0"/>
              <a:t>Marin Lovrinović i Niko Vidović</a:t>
            </a:r>
            <a:endParaRPr lang="en-US" sz="2400" dirty="0"/>
          </a:p>
          <a:p>
            <a:r>
              <a:rPr lang="en-US" sz="2400" dirty="0"/>
              <a:t>Frontend: Ivan </a:t>
            </a:r>
            <a:r>
              <a:rPr lang="en-US" sz="2400" dirty="0" err="1"/>
              <a:t>Skukan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Lovro</a:t>
            </a:r>
            <a:r>
              <a:rPr lang="en-US" sz="2400" dirty="0"/>
              <a:t> </a:t>
            </a:r>
            <a:r>
              <a:rPr lang="en-US" sz="2400" dirty="0" err="1"/>
              <a:t>Galiot</a:t>
            </a:r>
            <a:endParaRPr lang="en-US" sz="2400" dirty="0"/>
          </a:p>
          <a:p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: </a:t>
            </a:r>
            <a:r>
              <a:rPr lang="en-US" sz="2400" dirty="0" err="1"/>
              <a:t>Tvrtko</a:t>
            </a:r>
            <a:r>
              <a:rPr lang="en-US" sz="2400" dirty="0"/>
              <a:t> </a:t>
            </a:r>
            <a:r>
              <a:rPr lang="en-US" sz="2400" dirty="0" err="1"/>
              <a:t>Tomić</a:t>
            </a:r>
            <a:endParaRPr lang="en-US" sz="2400" dirty="0"/>
          </a:p>
          <a:p>
            <a:r>
              <a:rPr lang="en-US" sz="2400" dirty="0"/>
              <a:t>Deployment: Marko </a:t>
            </a:r>
            <a:r>
              <a:rPr lang="en-US" sz="2400" dirty="0" err="1"/>
              <a:t>Haralović</a:t>
            </a:r>
            <a:endParaRPr lang="hr-HR" sz="2400" dirty="0"/>
          </a:p>
          <a:p>
            <a:endParaRPr lang="hr-HR" sz="2400" dirty="0"/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Napraviti</a:t>
            </a:r>
            <a:r>
              <a:rPr lang="en-US" sz="2400" dirty="0"/>
              <a:t> web </a:t>
            </a:r>
            <a:r>
              <a:rPr lang="en-US" sz="2400" dirty="0" err="1"/>
              <a:t>aplikaciju</a:t>
            </a:r>
            <a:r>
              <a:rPr lang="en-US" sz="2400" dirty="0"/>
              <a:t> za </a:t>
            </a:r>
            <a:r>
              <a:rPr lang="en-US" sz="2400" dirty="0" err="1"/>
              <a:t>povezivanje</a:t>
            </a:r>
            <a:r>
              <a:rPr lang="en-US" sz="2400" dirty="0"/>
              <a:t> </a:t>
            </a:r>
            <a:r>
              <a:rPr lang="en-US" sz="2400" dirty="0" err="1"/>
              <a:t>čitatelja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ponuditelja</a:t>
            </a:r>
            <a:r>
              <a:rPr lang="en-US" sz="2400" dirty="0"/>
              <a:t> </a:t>
            </a:r>
            <a:r>
              <a:rPr lang="en-US" sz="2400" dirty="0" err="1"/>
              <a:t>knjiga</a:t>
            </a:r>
            <a:r>
              <a:rPr lang="en-US" sz="2400" dirty="0"/>
              <a:t> </a:t>
            </a:r>
            <a:r>
              <a:rPr lang="en-US" sz="2400" dirty="0" err="1"/>
              <a:t>primarno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hrvatskom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srodnim</a:t>
            </a:r>
            <a:r>
              <a:rPr lang="en-US" sz="2400" dirty="0"/>
              <a:t> </a:t>
            </a:r>
            <a:r>
              <a:rPr lang="en-US" sz="2400" dirty="0" err="1"/>
              <a:t>jezicima</a:t>
            </a:r>
            <a:r>
              <a:rPr lang="en-US" sz="2400" dirty="0"/>
              <a:t> </a:t>
            </a:r>
            <a:r>
              <a:rPr lang="hr-HR" sz="2400" dirty="0"/>
              <a:t>iznesite osnovnu ideju, cilj i svrhu razvoja vašeg projekta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Konkurenti</a:t>
            </a:r>
            <a:endParaRPr lang="hr-HR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Naklada</a:t>
            </a:r>
            <a:r>
              <a:rPr lang="en-US" sz="2000" dirty="0"/>
              <a:t> </a:t>
            </a:r>
            <a:r>
              <a:rPr lang="en-US" sz="2000" dirty="0" err="1"/>
              <a:t>Znanje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Eknjiga.hr</a:t>
            </a:r>
          </a:p>
          <a:p>
            <a:pPr>
              <a:lnSpc>
                <a:spcPct val="100000"/>
              </a:lnSpc>
            </a:pPr>
            <a:r>
              <a:rPr lang="en-US" sz="2600" dirty="0" err="1"/>
              <a:t>Razlikujemo</a:t>
            </a:r>
            <a:r>
              <a:rPr lang="en-US" sz="2600" dirty="0"/>
              <a:t> se: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Fokusom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domaća</a:t>
            </a:r>
            <a:r>
              <a:rPr lang="en-US" sz="2000" dirty="0"/>
              <a:t> </a:t>
            </a:r>
            <a:r>
              <a:rPr lang="en-US" sz="2000" dirty="0" err="1"/>
              <a:t>djela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srodne</a:t>
            </a:r>
            <a:r>
              <a:rPr lang="en-US" sz="2000" dirty="0"/>
              <a:t> </a:t>
            </a:r>
            <a:r>
              <a:rPr lang="en-US" sz="2000" dirty="0" err="1"/>
              <a:t>jezike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centraliziranom</a:t>
            </a:r>
            <a:r>
              <a:rPr lang="en-US" sz="2000" dirty="0"/>
              <a:t> </a:t>
            </a:r>
            <a:r>
              <a:rPr lang="en-US" sz="2000" dirty="0" err="1"/>
              <a:t>ponudom</a:t>
            </a:r>
            <a:r>
              <a:rPr lang="en-US" sz="2000" dirty="0"/>
              <a:t> </a:t>
            </a:r>
            <a:r>
              <a:rPr lang="en-US" sz="2000" dirty="0" err="1"/>
              <a:t>provjerenih</a:t>
            </a:r>
            <a:r>
              <a:rPr lang="en-US" sz="2000" dirty="0"/>
              <a:t> </a:t>
            </a:r>
            <a:r>
              <a:rPr lang="en-US" sz="2000" dirty="0" err="1"/>
              <a:t>izdavača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Zahtijevima</a:t>
            </a:r>
            <a:r>
              <a:rPr lang="en-US" sz="2000" dirty="0"/>
              <a:t> za </a:t>
            </a:r>
            <a:r>
              <a:rPr lang="en-US" sz="2000" dirty="0" err="1"/>
              <a:t>prijevod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en-US" sz="3100" dirty="0" err="1"/>
              <a:t>Pregled</a:t>
            </a:r>
            <a:r>
              <a:rPr lang="hr-HR" sz="3100" dirty="0"/>
              <a:t> glavnih funkcionalnih zahtjeva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BF9253-6B9B-FD8D-5071-DA764A515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847" y="1177344"/>
            <a:ext cx="7434306" cy="5315529"/>
          </a:xfrm>
          <a:prstGeom prst="rect">
            <a:avLst/>
          </a:prstGeom>
          <a:noFill/>
          <a:effectLst>
            <a:softEdge rad="889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24C9-3F96-69EB-3AF0-232249AA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Nefunkcionalni</a:t>
            </a:r>
            <a:r>
              <a:rPr lang="en-US" dirty="0"/>
              <a:t> </a:t>
            </a:r>
            <a:r>
              <a:rPr lang="en-US" dirty="0" err="1"/>
              <a:t>zahtjevi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FC7C-412C-C751-C03E-E46F4A41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64605D-0D4B-840A-D19A-E630AC30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Jasno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responzivno</a:t>
            </a:r>
            <a:r>
              <a:rPr lang="en-US" dirty="0"/>
              <a:t>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sučelje</a:t>
            </a:r>
            <a:endParaRPr lang="en-US" dirty="0"/>
          </a:p>
          <a:p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odziva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od </a:t>
            </a:r>
            <a:r>
              <a:rPr lang="en-US" dirty="0" err="1"/>
              <a:t>sekundu</a:t>
            </a:r>
            <a:endParaRPr lang="en-US" dirty="0"/>
          </a:p>
          <a:p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odziva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od pet </a:t>
            </a:r>
            <a:r>
              <a:rPr lang="en-US" dirty="0" err="1"/>
              <a:t>sekundi</a:t>
            </a:r>
            <a:endParaRPr lang="en-US" dirty="0"/>
          </a:p>
          <a:p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objektno-orijentiranim</a:t>
            </a:r>
            <a:r>
              <a:rPr lang="en-US" dirty="0"/>
              <a:t> </a:t>
            </a:r>
            <a:r>
              <a:rPr lang="en-US" dirty="0" err="1"/>
              <a:t>jezikom</a:t>
            </a:r>
            <a:endParaRPr lang="en-US" dirty="0"/>
          </a:p>
          <a:p>
            <a:r>
              <a:rPr lang="en-US" dirty="0" err="1"/>
              <a:t>Podrška</a:t>
            </a:r>
            <a:r>
              <a:rPr lang="en-US" dirty="0"/>
              <a:t> </a:t>
            </a:r>
            <a:r>
              <a:rPr lang="en-US" dirty="0" err="1"/>
              <a:t>istovremenog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r>
              <a:rPr lang="en-US" dirty="0" err="1"/>
              <a:t>Cijene</a:t>
            </a:r>
            <a:r>
              <a:rPr lang="en-US" dirty="0"/>
              <a:t> u </a:t>
            </a:r>
            <a:r>
              <a:rPr lang="en-US" dirty="0" err="1"/>
              <a:t>eurima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kunama</a:t>
            </a:r>
            <a:endParaRPr lang="en-US" dirty="0"/>
          </a:p>
          <a:p>
            <a:r>
              <a:rPr lang="en-US" dirty="0" err="1"/>
              <a:t>Obavijestiti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o </a:t>
            </a:r>
            <a:r>
              <a:rPr lang="en-US" dirty="0" err="1"/>
              <a:t>nepravilnom</a:t>
            </a:r>
            <a:r>
              <a:rPr lang="en-US" dirty="0"/>
              <a:t> </a:t>
            </a:r>
            <a:r>
              <a:rPr lang="en-US" dirty="0" err="1"/>
              <a:t>korištenju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297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201" y="1428750"/>
            <a:ext cx="2571750" cy="20596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Dijagram</a:t>
            </a:r>
            <a:r>
              <a:rPr lang="en-US" sz="1800" dirty="0"/>
              <a:t> </a:t>
            </a:r>
            <a:r>
              <a:rPr lang="en-US" sz="1800" dirty="0" err="1"/>
              <a:t>komponenti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87FB1-3864-04DF-9377-A5201790B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9" t="4754"/>
          <a:stretch/>
        </p:blipFill>
        <p:spPr>
          <a:xfrm>
            <a:off x="4572000" y="4157729"/>
            <a:ext cx="4725301" cy="2932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EF9A72-FC70-5958-E2C3-26FD39A54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" y="1209965"/>
            <a:ext cx="5821899" cy="3569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4D9DAC-EB43-2DFB-3498-F25085A919A5}"/>
              </a:ext>
            </a:extLst>
          </p:cNvPr>
          <p:cNvSpPr txBox="1"/>
          <p:nvPr/>
        </p:nvSpPr>
        <p:spPr>
          <a:xfrm>
            <a:off x="1924050" y="5750323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Dijagram</a:t>
            </a:r>
            <a:r>
              <a:rPr lang="en-US" sz="1800" dirty="0"/>
              <a:t> </a:t>
            </a:r>
            <a:r>
              <a:rPr lang="en-US" sz="1800" dirty="0" err="1"/>
              <a:t>razmještaja</a:t>
            </a: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Frontend: HTML, CSS, JS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Backend: C# ASP.NET, </a:t>
            </a:r>
            <a:r>
              <a:rPr lang="en-US" sz="2000" dirty="0" err="1"/>
              <a:t>htmx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Baza</a:t>
            </a:r>
            <a:r>
              <a:rPr lang="en-US" sz="2000" dirty="0"/>
              <a:t>: PostgreSQL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 (za izradu programske podrške, dokumentacije, komunikaciju i upravljanje)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Dokumentacija</a:t>
            </a:r>
            <a:r>
              <a:rPr lang="en-US" sz="1800" dirty="0"/>
              <a:t>: </a:t>
            </a:r>
            <a:r>
              <a:rPr lang="en-US" sz="1800" dirty="0" err="1"/>
              <a:t>TeXstudio</a:t>
            </a:r>
            <a:r>
              <a:rPr lang="en-US" sz="1800" dirty="0"/>
              <a:t>, Overleaf, </a:t>
            </a:r>
            <a:r>
              <a:rPr lang="en-US" sz="1800" dirty="0" err="1"/>
              <a:t>Lucidchart</a:t>
            </a:r>
            <a:r>
              <a:rPr lang="en-US" sz="1800" dirty="0"/>
              <a:t>, </a:t>
            </a:r>
            <a:r>
              <a:rPr lang="en-US" sz="1800" dirty="0" err="1"/>
              <a:t>Astah</a:t>
            </a:r>
            <a:r>
              <a:rPr lang="en-US" sz="1800" dirty="0"/>
              <a:t>*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Komunikacija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upravljanje</a:t>
            </a:r>
            <a:r>
              <a:rPr lang="en-US" sz="1800" dirty="0"/>
              <a:t>: WhatsApp, </a:t>
            </a:r>
            <a:r>
              <a:rPr lang="en-US" sz="1800" dirty="0" err="1"/>
              <a:t>Jitsi</a:t>
            </a:r>
            <a:r>
              <a:rPr lang="en-US" sz="1800" dirty="0"/>
              <a:t>, MS Excel, Google Calendar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Deployment: Azure</a:t>
            </a:r>
            <a:endParaRPr lang="hr-HR" sz="18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Rješenje</a:t>
            </a:r>
            <a:r>
              <a:rPr lang="en-US" sz="2400" dirty="0"/>
              <a:t> </a:t>
            </a:r>
            <a:r>
              <a:rPr lang="en-US" sz="2400" dirty="0" err="1"/>
              <a:t>smo</a:t>
            </a:r>
            <a:r>
              <a:rPr lang="en-US" sz="2400" dirty="0"/>
              <a:t> </a:t>
            </a:r>
            <a:r>
              <a:rPr lang="en-US" sz="2400" dirty="0" err="1"/>
              <a:t>razvijali</a:t>
            </a:r>
            <a:r>
              <a:rPr lang="en-US" sz="2400" dirty="0"/>
              <a:t> </a:t>
            </a:r>
            <a:r>
              <a:rPr lang="en-US" sz="2400" dirty="0" err="1"/>
              <a:t>agilno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Početni</a:t>
            </a:r>
            <a:r>
              <a:rPr lang="en-US" sz="2000" dirty="0"/>
              <a:t> </a:t>
            </a:r>
            <a:r>
              <a:rPr lang="en-US" sz="2000" dirty="0" err="1"/>
              <a:t>prototip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Inkrementalne</a:t>
            </a:r>
            <a:r>
              <a:rPr lang="en-US" sz="2000" dirty="0"/>
              <a:t> </a:t>
            </a:r>
            <a:r>
              <a:rPr lang="en-US" sz="2000" dirty="0" err="1"/>
              <a:t>nadogradnje</a:t>
            </a:r>
            <a:r>
              <a:rPr lang="en-US" sz="2000" dirty="0"/>
              <a:t> po </a:t>
            </a:r>
            <a:r>
              <a:rPr lang="en-US" sz="2000" dirty="0" err="1"/>
              <a:t>prioritetu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Picture 5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79F59313-D226-FB9D-3B8E-B7CEA6A3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33"/>
          <a:stretch/>
        </p:blipFill>
        <p:spPr>
          <a:xfrm>
            <a:off x="1577834" y="3230543"/>
            <a:ext cx="5988332" cy="3288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ACD14-98BB-ECC7-F9D4-E8389A2B9253}"/>
              </a:ext>
            </a:extLst>
          </p:cNvPr>
          <p:cNvSpPr txBox="1"/>
          <p:nvPr/>
        </p:nvSpPr>
        <p:spPr>
          <a:xfrm>
            <a:off x="3111500" y="2853938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Raspodjela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(h)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2985</TotalTime>
  <Words>328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Što želiš čitati? Nad</vt:lpstr>
      <vt:lpstr>Sadržaj</vt:lpstr>
      <vt:lpstr>Članovi tima</vt:lpstr>
      <vt:lpstr>Opis zadatka</vt:lpstr>
      <vt:lpstr>Pregled glavnih funkcionalnih zahtjeva</vt:lpstr>
      <vt:lpstr>Nefunkcionalni zahtjevi</vt:lpstr>
      <vt:lpstr>Arhitektura sustava</vt:lpstr>
      <vt:lpstr>Korišteni alati i tehnologije</vt:lpstr>
      <vt:lpstr>Organizacija rada</vt:lpstr>
      <vt:lpstr>Naučene lekcije</vt:lpstr>
      <vt:lpstr>Članovi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Dominik Agejev</cp:lastModifiedBy>
  <cp:revision>28</cp:revision>
  <dcterms:created xsi:type="dcterms:W3CDTF">2016-01-18T13:10:52Z</dcterms:created>
  <dcterms:modified xsi:type="dcterms:W3CDTF">2024-01-22T21:20:59Z</dcterms:modified>
</cp:coreProperties>
</file>