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0" d="100"/>
          <a:sy n="60" d="100"/>
        </p:scale>
        <p:origin x="72" y="1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96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14B-B8F5-4FA5-863C-C39719B09344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BFF-577F-4412-9D2D-08337A6650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8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6DB-BBF7-485A-89D2-797CD7FBFC92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DAB3-392F-46C1-A191-25F76E69E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514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20000" algn="l">
              <a:defRPr sz="3600">
                <a:solidFill>
                  <a:srgbClr val="0066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12192000" cy="1752600"/>
          </a:xfrm>
        </p:spPr>
        <p:txBody>
          <a:bodyPr>
            <a:normAutofit/>
          </a:bodyPr>
          <a:lstStyle>
            <a:lvl1pPr marL="720000" indent="0" algn="l">
              <a:buNone/>
              <a:defRPr sz="240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002-3457-42CD-AF16-22A2F96036BD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7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BFA-B107-48BB-966D-A2F565DED1B6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2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238928" cy="5851525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A702-4E87-4A1F-A23B-DF2E663B53F2}" type="datetime1">
              <a:rPr lang="en-AU" smtClean="0"/>
              <a:t>2/07/2013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 rot="5400000">
            <a:off x="8123187" y="2897138"/>
            <a:ext cx="6356351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7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8" name="Picture 7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3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696-75D3-46EF-9774-F3A353FB72EF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120536"/>
              </p:ext>
            </p:extLst>
          </p:nvPr>
        </p:nvGraphicFramePr>
        <p:xfrm>
          <a:off x="1" y="2119840"/>
          <a:ext cx="12192001" cy="906664"/>
        </p:xfrm>
        <a:graphic>
          <a:graphicData uri="http://schemas.openxmlformats.org/drawingml/2006/table">
            <a:tbl>
              <a:tblPr/>
              <a:tblGrid>
                <a:gridCol w="860015"/>
                <a:gridCol w="2115328"/>
                <a:gridCol w="8388289"/>
                <a:gridCol w="828369"/>
              </a:tblGrid>
              <a:tr h="906664">
                <a:tc>
                  <a:txBody>
                    <a:bodyPr/>
                    <a:lstStyle/>
                    <a:p>
                      <a:r>
                        <a:rPr lang="en-AU" dirty="0" smtClean="0"/>
                        <a:t>   </a:t>
                      </a:r>
                      <a:endParaRPr lang="en-AU" dirty="0"/>
                    </a:p>
                  </a:txBody>
                  <a:tcPr marL="121920" marR="121920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vl="0" algn="l"/>
                      <a:r>
                        <a:rPr lang="en-AU" sz="300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application development</a:t>
                      </a:r>
                      <a:r>
                        <a:rPr lang="en-AU" sz="3000" baseline="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specialists</a:t>
                      </a:r>
                      <a:endParaRPr lang="en-AU" sz="3000" dirty="0">
                        <a:solidFill>
                          <a:schemeClr val="bg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21920" marR="12192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5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3351"/>
          <a:stretch/>
        </p:blipFill>
        <p:spPr>
          <a:xfrm>
            <a:off x="881685" y="2161704"/>
            <a:ext cx="1982039" cy="835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12977"/>
            <a:ext cx="11617291" cy="62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15413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www.readify.net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F29-81D3-4B72-BBA3-EDCBBC0599EB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5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301" y="2636913"/>
            <a:ext cx="12200300" cy="1500187"/>
          </a:xfrm>
        </p:spPr>
        <p:txBody>
          <a:bodyPr anchor="b"/>
          <a:lstStyle>
            <a:lvl1pPr marL="360000" indent="0">
              <a:buNone/>
              <a:defRPr sz="2000">
                <a:solidFill>
                  <a:srgbClr val="006699"/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5EB-4FF1-4484-91E5-54C8E222FB57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78" y="4165536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3B70-7608-4C4C-8079-D0207971FDA6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16C7-7C3B-4353-811A-2389BF29DAEF}" type="datetime1">
              <a:rPr lang="en-AU" smtClean="0"/>
              <a:t>2/07/2013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8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2" y="980729"/>
            <a:ext cx="4590996" cy="5145436"/>
          </a:xfrm>
        </p:spPr>
        <p:txBody>
          <a:bodyPr/>
          <a:lstStyle>
            <a:lvl1pPr marL="360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4B4C-F5A1-45F7-AD51-C5406E8CAF38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10" name="Picture 9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4603958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ED01-EF05-4B35-9B58-2E06544D4C27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89717" y="4766419"/>
            <a:ext cx="73152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 descr="C:\Users\brendan\Desktop\metrostation_by_yankoa-d312tty\PNG\Communications\Blue\MB_0001_mail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79" y="2705024"/>
            <a:ext cx="708020" cy="5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rendan\Desktop\metrostation_by_yankoa-d312tty\PNG\Network\Blue\MB_0037_i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0" y="3477802"/>
            <a:ext cx="708641" cy="5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rendan\Desktop\metrostation_by_yankoa-d312tty\PNG\Network\Blue\MB_0026_twitter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07" y="4248348"/>
            <a:ext cx="737592" cy="54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662" y="2677496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email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78662" y="3469318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blog</a:t>
            </a:r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85006" y="4261140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twitter handle</a:t>
            </a:r>
            <a:endParaRPr lang="en-AU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226" y="5842826"/>
            <a:ext cx="977826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  <p:sldLayoutId id="2147483661" r:id="rId12"/>
    <p:sldLayoutId id="2147483655" r:id="rId13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Dear God not Object Mother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 exploration of good ways to generate test fixture data</a:t>
            </a: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6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http://robdmoore.id.au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Moore, Senior Consultant, Readify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8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Tedious</a:t>
            </a:r>
          </a:p>
          <a:p>
            <a:r>
              <a:rPr lang="en-AU" dirty="0" smtClean="0"/>
              <a:t>Complex</a:t>
            </a:r>
          </a:p>
          <a:p>
            <a:r>
              <a:rPr lang="en-AU" dirty="0" smtClean="0"/>
              <a:t>Hard-to-maintain</a:t>
            </a:r>
          </a:p>
          <a:p>
            <a:r>
              <a:rPr lang="en-AU" dirty="0" smtClean="0"/>
              <a:t>Not DRY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3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Constructor refactoring is HARD</a:t>
            </a:r>
          </a:p>
          <a:p>
            <a:r>
              <a:rPr lang="en-AU" dirty="0" smtClean="0"/>
              <a:t>Inter/intra-fixture repetition and inconsistency</a:t>
            </a:r>
          </a:p>
          <a:p>
            <a:r>
              <a:rPr lang="en-AU" dirty="0" smtClean="0"/>
              <a:t>Verbose list building</a:t>
            </a:r>
          </a:p>
          <a:p>
            <a:r>
              <a:rPr lang="en-AU" dirty="0" smtClean="0"/>
              <a:t>Can’t use </a:t>
            </a:r>
            <a:r>
              <a:rPr lang="en-AU" dirty="0" err="1" smtClean="0"/>
              <a:t>NBuilder</a:t>
            </a:r>
            <a:r>
              <a:rPr lang="en-AU" dirty="0" smtClean="0"/>
              <a:t> easily</a:t>
            </a:r>
          </a:p>
          <a:p>
            <a:r>
              <a:rPr lang="en-AU" b="1" dirty="0" smtClean="0"/>
              <a:t>Lack of clarity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Newing up all the things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7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adif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 Template" id="{DB9220D8-7AAD-413B-B79A-F0C31FFB33B7}" vid="{41A82E8C-CBEB-44F7-A7FE-198AEBDC0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4577662BC9B459680E989E26340F8" ma:contentTypeVersion="0" ma:contentTypeDescription="Create a new document." ma:contentTypeScope="" ma:versionID="95f147e19c97aa4289eebe4aae59e7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23B83-B27B-470C-B2FE-40D3BEACF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A1EFA-FEA3-48B5-BCD4-5CBF7DE1D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99C11-A99F-41A4-B4EE-4CEC9408E05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Readify%20PowerPoint%20Template</Template>
  <TotalTime>96</TotalTime>
  <Words>65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Segoe UI</vt:lpstr>
      <vt:lpstr>Segoe UI Light</vt:lpstr>
      <vt:lpstr>Readify PowerPoint Template</vt:lpstr>
      <vt:lpstr>Dear God not Object Mother</vt:lpstr>
      <vt:lpstr>Rob Moore, Senior Consultant, Readify</vt:lpstr>
      <vt:lpstr>What’s the problem?</vt:lpstr>
      <vt:lpstr>Newing up all the things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Readify Team WA Induction</dc:title>
  <dc:creator>Dennis Zapanta</dc:creator>
  <cp:lastModifiedBy>Robert Moore</cp:lastModifiedBy>
  <cp:revision>15</cp:revision>
  <dcterms:created xsi:type="dcterms:W3CDTF">2013-02-14T22:40:23Z</dcterms:created>
  <dcterms:modified xsi:type="dcterms:W3CDTF">2013-07-02T15:00:44Z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0x01010017F4577662BC9B459680E989E26340F8</vt:lpwstr>
  </property>
</Properties>
</file>