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10d96e37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10d96e37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10d96e37d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10d96e37d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0d96e37d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0d96e37d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10d96e37d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10d96e37d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10d96e37d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10d96e37d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6905"/>
            <a:ext cx="9144000" cy="48296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8779"/>
            <a:ext cx="9143999" cy="47859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055"/>
            <a:ext cx="9144000" cy="4829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5478"/>
            <a:ext cx="9144001" cy="4872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042"/>
            <a:ext cx="9144001" cy="4815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8446"/>
            <a:ext cx="9144001" cy="4926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