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6" r:id="rId8"/>
    <p:sldId id="262" r:id="rId9"/>
    <p:sldId id="285" r:id="rId10"/>
    <p:sldId id="268" r:id="rId11"/>
    <p:sldId id="269" r:id="rId12"/>
    <p:sldId id="264" r:id="rId13"/>
    <p:sldId id="270" r:id="rId14"/>
    <p:sldId id="271" r:id="rId15"/>
    <p:sldId id="272" r:id="rId16"/>
    <p:sldId id="265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754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23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85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73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859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423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631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943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978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33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645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80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16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68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13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68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A0390B-8996-4211-A3D7-3E15738D98C2}" type="datetimeFigureOut">
              <a:rPr lang="hr-HR" smtClean="0"/>
              <a:t>5.3.2022.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A929-8F6E-4433-A655-25C387B7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86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219125-1E45-4699-ACD4-23124787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Calorie</a:t>
            </a:r>
            <a:r>
              <a:rPr lang="hr-HR" dirty="0"/>
              <a:t> </a:t>
            </a:r>
            <a:r>
              <a:rPr lang="hr-HR" dirty="0" err="1"/>
              <a:t>Counter</a:t>
            </a:r>
            <a:r>
              <a:rPr lang="hr-HR" dirty="0"/>
              <a:t>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AA878E-54A6-4B7A-A3C7-EA18CCFB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7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26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CRUD Use Case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="" xmlns:a16="http://schemas.microsoft.com/office/drawing/2014/main" id="{FA03DD6D-817B-4C7E-8A0C-2D3949FB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8" y="2119084"/>
            <a:ext cx="894522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CRUD 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572000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Kreiranje novih podataka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Upravljanje postojećim podacima u aplikaciji (ažuriranje i brisanje)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Pohrana podataka u bazu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41363" y="3499652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Izbacivanje poruke o greški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Ponovno zahtijevanje unosa podataka</a:t>
            </a:r>
            <a:endParaRPr lang="hr-HR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4"/>
            <a:ext cx="9144000" cy="862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Izvršavanje CRUD operacija nad proizvodima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Provjera </a:t>
            </a:r>
            <a:r>
              <a:rPr lang="hr-HR" dirty="0" smtClean="0"/>
              <a:t>jesu li podaci za proizvod ispravni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2091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="" xmlns:a16="http://schemas.microsoft.com/office/drawing/2014/main" id="{7C340C81-E70B-4961-B1D0-2B133EA0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1" y="847726"/>
            <a:ext cx="5743574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CRUD Use Case dijagrama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72" y="1321886"/>
            <a:ext cx="2552534" cy="5380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30" y="1321886"/>
            <a:ext cx="2552534" cy="538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15" y="1321886"/>
            <a:ext cx="2552534" cy="53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2315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Search i dnevnik ishrane Use Case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="" xmlns:a16="http://schemas.microsoft.com/office/drawing/2014/main" id="{8077BC7C-7477-4329-9A35-BC12DAAC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89" y="2271431"/>
            <a:ext cx="516327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3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17891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Search i dnevnik ishrane UML AD dijagram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3259168"/>
            <a:ext cx="9144000" cy="222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Unos termina za pretragu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Prikaz proizvoda koji odgovaraju terminu pretrage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Korisnik kreira svoj osobni dnevnik ishrane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Unošenje proizvoda u svoj dnevnik ishrane; manualno ili putem </a:t>
            </a:r>
            <a:r>
              <a:rPr lang="hr-HR" dirty="0" smtClean="0"/>
              <a:t>barkoda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7924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="" xmlns:a16="http://schemas.microsoft.com/office/drawing/2014/main" id="{3C44B24D-42B2-4639-B4FD-FA0BE9BC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757237"/>
            <a:ext cx="6581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>
                <a:solidFill>
                  <a:schemeClr val="tx1"/>
                </a:solidFill>
              </a:rPr>
              <a:t>Search Use Case dijagrama u aplikaciji, te korisnikov osobni dnevnik ishrane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16" y="1420427"/>
            <a:ext cx="2504399" cy="5279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05" y="1420427"/>
            <a:ext cx="2504399" cy="5279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27" y="1420427"/>
            <a:ext cx="2504399" cy="5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876686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Evidencija napretka Use Case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="" xmlns:a16="http://schemas.microsoft.com/office/drawing/2014/main" id="{B0F055A1-509E-4D3A-9FCB-C4AB855C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90" y="2647950"/>
            <a:ext cx="5256825" cy="26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292131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Evidencija napretka UML AD dijagram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766472" y="3429000"/>
            <a:ext cx="9144000" cy="19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Evidencija o dnevnom unosu kalorija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Evidencija o unosu </a:t>
            </a:r>
            <a:r>
              <a:rPr lang="hr-HR" dirty="0" err="1"/>
              <a:t>makronutrijenata</a:t>
            </a:r>
            <a:r>
              <a:rPr lang="hr-HR" dirty="0"/>
              <a:t> i </a:t>
            </a:r>
            <a:r>
              <a:rPr lang="hr-HR" dirty="0" err="1"/>
              <a:t>mikronutrijenata</a:t>
            </a:r>
            <a:r>
              <a:rPr lang="hr-HR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Grafički prikaz napretka</a:t>
            </a:r>
          </a:p>
        </p:txBody>
      </p:sp>
    </p:spTree>
    <p:extLst>
      <p:ext uri="{BB962C8B-B14F-4D97-AF65-F5344CB8AC3E}">
        <p14:creationId xmlns:p14="http://schemas.microsoft.com/office/powerpoint/2010/main" val="33657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714"/>
            <a:ext cx="9144000" cy="1272790"/>
          </a:xfrm>
        </p:spPr>
        <p:txBody>
          <a:bodyPr/>
          <a:lstStyle/>
          <a:p>
            <a:pPr algn="ctr"/>
            <a:r>
              <a:rPr lang="hr-HR" dirty="0"/>
              <a:t>Login Use Case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="" xmlns:a16="http://schemas.microsoft.com/office/drawing/2014/main" id="{08E33D45-B9C1-4BD2-96C6-F7D872575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20" y="1706560"/>
            <a:ext cx="7747738" cy="50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6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="" xmlns:a16="http://schemas.microsoft.com/office/drawing/2014/main" id="{AA39320B-07BD-4728-ABDD-94B7347F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1476375"/>
            <a:ext cx="511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dirty="0" smtClean="0">
                <a:solidFill>
                  <a:schemeClr val="tx1"/>
                </a:solidFill>
              </a:rPr>
              <a:t>Evidencija NAPRETKA </a:t>
            </a:r>
            <a:r>
              <a:rPr lang="hr-HR" dirty="0">
                <a:solidFill>
                  <a:schemeClr val="tx1"/>
                </a:solidFill>
              </a:rPr>
              <a:t>Use Case </a:t>
            </a:r>
            <a:r>
              <a:rPr lang="hr-HR" dirty="0" smtClean="0">
                <a:solidFill>
                  <a:schemeClr val="tx1"/>
                </a:solidFill>
              </a:rPr>
              <a:t>dijagram </a:t>
            </a:r>
            <a:r>
              <a:rPr lang="hr-HR" dirty="0">
                <a:solidFill>
                  <a:schemeClr val="tx1"/>
                </a:solidFill>
              </a:rPr>
              <a:t>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96" y="1213392"/>
            <a:ext cx="2579449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20E547A1-C851-4C5F-B97D-B8D675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/>
              <a:t>Dijagram klasa</a:t>
            </a:r>
            <a:endParaRPr lang="en-US" sz="2800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="" xmlns:a16="http://schemas.microsoft.com/office/drawing/2014/main" id="{DCF958A1-1B7A-414D-8A98-26FDA54D3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144125" cy="5572125"/>
          </a:xfrm>
        </p:spPr>
      </p:pic>
    </p:spTree>
    <p:extLst>
      <p:ext uri="{BB962C8B-B14F-4D97-AF65-F5344CB8AC3E}">
        <p14:creationId xmlns:p14="http://schemas.microsoft.com/office/powerpoint/2010/main" val="154657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49FF4-39FF-4207-8202-FA451BA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BA" sz="2800" dirty="0"/>
              <a:t>Dijagram rasporeda</a:t>
            </a:r>
            <a:endParaRPr lang="en-US" sz="2800" dirty="0"/>
          </a:p>
        </p:txBody>
      </p:sp>
      <p:pic>
        <p:nvPicPr>
          <p:cNvPr id="11" name="Rezervirano mjesto sadržaja 10">
            <a:extLst>
              <a:ext uri="{FF2B5EF4-FFF2-40B4-BE49-F238E27FC236}">
                <a16:creationId xmlns="" xmlns:a16="http://schemas.microsoft.com/office/drawing/2014/main" id="{88AAB6E6-8CC5-4CE9-BEC1-EDE7C4CE8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152983"/>
            <a:ext cx="11772900" cy="5418810"/>
          </a:xfrm>
        </p:spPr>
      </p:pic>
    </p:spTree>
    <p:extLst>
      <p:ext uri="{BB962C8B-B14F-4D97-AF65-F5344CB8AC3E}">
        <p14:creationId xmlns:p14="http://schemas.microsoft.com/office/powerpoint/2010/main" val="423055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Tehnologije korištene na projektu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5406"/>
            <a:ext cx="4734756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smtClean="0"/>
              <a:t>Flutter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MySQL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smtClean="0"/>
              <a:t>Express(NodeJS)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Heroku</a:t>
            </a:r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336801C0-7CCE-4CC2-B536-18C505628062}"/>
              </a:ext>
            </a:extLst>
          </p:cNvPr>
          <p:cNvSpPr txBox="1">
            <a:spLocks/>
          </p:cNvSpPr>
          <p:nvPr/>
        </p:nvSpPr>
        <p:spPr>
          <a:xfrm>
            <a:off x="5592932" y="1815405"/>
            <a:ext cx="4734756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err="1"/>
              <a:t>Material</a:t>
            </a:r>
            <a:r>
              <a:rPr lang="hr-HR" dirty="0"/>
              <a:t> UI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git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899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ALATI korišteni na projektu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7703"/>
            <a:ext cx="9144000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smtClean="0"/>
              <a:t>Android Studio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MySQL Workbench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Postman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Google</a:t>
            </a:r>
          </a:p>
          <a:p>
            <a:pPr marL="342900" indent="-342900" algn="l">
              <a:buFontTx/>
              <a:buChar char="-"/>
            </a:pPr>
            <a:r>
              <a:rPr lang="hr-HR" dirty="0" err="1"/>
              <a:t>Github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 err="1"/>
              <a:t>git</a:t>
            </a:r>
            <a:r>
              <a:rPr lang="hr-HR" dirty="0"/>
              <a:t> </a:t>
            </a:r>
            <a:r>
              <a:rPr lang="hr-HR" dirty="0" err="1"/>
              <a:t>bash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488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2"/>
            <a:ext cx="9670742" cy="696975"/>
          </a:xfrm>
        </p:spPr>
        <p:txBody>
          <a:bodyPr>
            <a:normAutofit/>
          </a:bodyPr>
          <a:lstStyle/>
          <a:p>
            <a:r>
              <a:rPr lang="hr-HR" sz="3600" dirty="0"/>
              <a:t>Preporuke za </a:t>
            </a:r>
            <a:r>
              <a:rPr lang="hr-HR" sz="3600" dirty="0" err="1"/>
              <a:t>daljni</a:t>
            </a:r>
            <a:r>
              <a:rPr lang="hr-HR" sz="3600" dirty="0"/>
              <a:t> razvoj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858176" y="1817703"/>
            <a:ext cx="9144000" cy="443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 smtClean="0"/>
              <a:t>Uvođenje sučelja za tehničku podršku i komunikaciju sa administratorima i developerima</a:t>
            </a:r>
            <a:endParaRPr lang="hr-HR" dirty="0"/>
          </a:p>
          <a:p>
            <a:pPr marL="342900" indent="-342900" algn="l">
              <a:buFontTx/>
              <a:buChar char="-"/>
            </a:pPr>
            <a:r>
              <a:rPr lang="hr-HR" dirty="0"/>
              <a:t>Sustav notifikacija</a:t>
            </a:r>
          </a:p>
          <a:p>
            <a:pPr marL="342900" indent="-342900" algn="l">
              <a:buFontTx/>
              <a:buChar char="-"/>
            </a:pPr>
            <a:r>
              <a:rPr lang="hr-HR" dirty="0"/>
              <a:t>Poboljšati </a:t>
            </a:r>
            <a:r>
              <a:rPr lang="hr-HR" dirty="0" smtClean="0"/>
              <a:t>dizajn</a:t>
            </a:r>
          </a:p>
          <a:p>
            <a:pPr marL="342900" indent="-342900" algn="l">
              <a:buFontTx/>
              <a:buChar char="-"/>
            </a:pPr>
            <a:r>
              <a:rPr lang="hr-HR" dirty="0" smtClean="0"/>
              <a:t>Proširiti mogućnosti za unos osobnih podataka i specijaliziranih usluga (za osobe sa određenim zdrastvenim statusom i slično)</a:t>
            </a:r>
            <a:endParaRPr lang="hr-HR" dirty="0"/>
          </a:p>
          <a:p>
            <a:pPr marL="342900" indent="-342900" algn="l">
              <a:buFontTx/>
              <a:buChar char="-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687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F0FB4-815A-49BB-BDEE-4B04FD7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Autori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7E43C5-2F1D-430A-AE5C-DE6E7E5EA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Marko </a:t>
            </a:r>
            <a:r>
              <a:rPr lang="hr-BA" dirty="0" err="1"/>
              <a:t>Rezić</a:t>
            </a:r>
            <a:r>
              <a:rPr lang="hr-BA" dirty="0"/>
              <a:t> 590/RM</a:t>
            </a:r>
          </a:p>
          <a:p>
            <a:r>
              <a:rPr lang="hr-BA" dirty="0"/>
              <a:t>Hrvoje Zovko 571/RM</a:t>
            </a:r>
          </a:p>
          <a:p>
            <a:r>
              <a:rPr lang="hr-BA" dirty="0"/>
              <a:t>Marin Zovko 578/RM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tx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43"/>
            <a:ext cx="9144000" cy="1246157"/>
          </a:xfrm>
        </p:spPr>
        <p:txBody>
          <a:bodyPr>
            <a:normAutofit fontScale="90000"/>
          </a:bodyPr>
          <a:lstStyle/>
          <a:p>
            <a:r>
              <a:rPr lang="hr-HR" dirty="0"/>
              <a:t>Login 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0980"/>
            <a:ext cx="4805779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Unos login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Slanje i provjera unesenih podataka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su podaci ispravni, uspješna prijava</a:t>
            </a:r>
          </a:p>
          <a:p>
            <a:pPr marL="800100" lvl="1" indent="-342900" algn="l">
              <a:lnSpc>
                <a:spcPct val="100000"/>
              </a:lnSpc>
              <a:buFontTx/>
              <a:buChar char="-"/>
            </a:pPr>
            <a:r>
              <a:rPr lang="hr-HR" sz="2000" dirty="0"/>
              <a:t>Ukoliko nisu, ponovni unos podataka</a:t>
            </a:r>
          </a:p>
          <a:p>
            <a:pPr lvl="1" algn="l"/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41363" y="3141632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Unos korisničkih podataka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Izrada </a:t>
            </a:r>
            <a:r>
              <a:rPr lang="hr-HR" dirty="0"/>
              <a:t>korisničkog </a:t>
            </a:r>
            <a:r>
              <a:rPr lang="hr-HR" dirty="0" smtClean="0"/>
              <a:t>računa</a:t>
            </a:r>
          </a:p>
          <a:p>
            <a:pPr lvl="1" algn="l"/>
            <a:endParaRPr lang="hr-HR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279265"/>
            <a:ext cx="9144000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Provjera da li je korisnik registriran</a:t>
            </a:r>
          </a:p>
        </p:txBody>
      </p:sp>
    </p:spTree>
    <p:extLst>
      <p:ext uri="{BB962C8B-B14F-4D97-AF65-F5344CB8AC3E}">
        <p14:creationId xmlns:p14="http://schemas.microsoft.com/office/powerpoint/2010/main" val="14919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="" xmlns:a16="http://schemas.microsoft.com/office/drawing/2014/main" id="{A0706EAB-E00B-4CAA-82E7-4B7ABEB3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8" y="544359"/>
            <a:ext cx="6199824" cy="61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Login Use </a:t>
            </a:r>
            <a:r>
              <a:rPr lang="hr-HR" sz="2400" dirty="0" err="1">
                <a:solidFill>
                  <a:schemeClr val="tx1"/>
                </a:solidFill>
              </a:rPr>
              <a:t>Case</a:t>
            </a:r>
            <a:r>
              <a:rPr lang="hr-HR" sz="2400" dirty="0">
                <a:solidFill>
                  <a:schemeClr val="tx1"/>
                </a:solidFill>
              </a:rPr>
              <a:t> dijagram 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77" y="1420427"/>
            <a:ext cx="2661838" cy="5206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52" y="1420427"/>
            <a:ext cx="2641299" cy="52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877895"/>
            <a:ext cx="9144000" cy="979826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800" dirty="0"/>
              <a:t>Nadgledanje podataka u bazi Use Case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="" xmlns:a16="http://schemas.microsoft.com/office/drawing/2014/main" id="{B2846EBC-C3B6-4F1B-85AF-0CD11820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31" y="1857721"/>
            <a:ext cx="3776969" cy="48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BF86C-7D70-4BA6-8FF4-2D87335C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25" y="1144425"/>
            <a:ext cx="9144000" cy="1246157"/>
          </a:xfrm>
        </p:spPr>
        <p:txBody>
          <a:bodyPr>
            <a:noAutofit/>
          </a:bodyPr>
          <a:lstStyle/>
          <a:p>
            <a:pPr algn="ctr"/>
            <a:r>
              <a:rPr lang="hr-HR" sz="4800" dirty="0"/>
              <a:t>Nadgledanje podataka u bazi</a:t>
            </a:r>
            <a:br>
              <a:rPr lang="hr-HR" sz="4800" dirty="0"/>
            </a:br>
            <a:r>
              <a:rPr lang="hr-HR" sz="4800" dirty="0"/>
              <a:t>UML AD dijagram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4572000" cy="33276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sz="2400" dirty="0">
                <a:solidFill>
                  <a:schemeClr val="tx1"/>
                </a:solidFill>
              </a:rPr>
              <a:t>DA: 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(Od)blokiranje korisnika</a:t>
            </a:r>
            <a:endParaRPr lang="hr-HR" dirty="0"/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Promoviranje na moderatora</a:t>
            </a:r>
          </a:p>
          <a:p>
            <a:pPr marL="800100" lvl="1" indent="-342900" algn="l">
              <a:buFontTx/>
              <a:buChar char="-"/>
            </a:pPr>
            <a:r>
              <a:rPr lang="hr-HR" dirty="0" smtClean="0"/>
              <a:t>Demoviranje na korisnika (prethodno moderator)</a:t>
            </a:r>
            <a:endParaRPr lang="hr-HR" dirty="0"/>
          </a:p>
          <a:p>
            <a:pPr lvl="1" algn="l"/>
            <a:endParaRPr lang="hr-HR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13FA9AC-A432-4077-AF5F-760F031E9B7B}"/>
              </a:ext>
            </a:extLst>
          </p:cNvPr>
          <p:cNvSpPr txBox="1">
            <a:spLocks/>
          </p:cNvSpPr>
          <p:nvPr/>
        </p:nvSpPr>
        <p:spPr>
          <a:xfrm>
            <a:off x="6523608" y="3547044"/>
            <a:ext cx="4419600" cy="318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NE:</a:t>
            </a:r>
          </a:p>
          <a:p>
            <a:pPr marL="800100" lvl="1" indent="-342900" algn="l">
              <a:buFontTx/>
              <a:buChar char="-"/>
            </a:pPr>
            <a:r>
              <a:rPr lang="hr-HR" dirty="0"/>
              <a:t>Direktno upravljanje privatnim korisničkim podacima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F053FD7-5A52-46C2-926E-7A4D691257D4}"/>
              </a:ext>
            </a:extLst>
          </p:cNvPr>
          <p:cNvSpPr txBox="1">
            <a:spLocks/>
          </p:cNvSpPr>
          <p:nvPr/>
        </p:nvSpPr>
        <p:spPr>
          <a:xfrm>
            <a:off x="1524000" y="2632118"/>
            <a:ext cx="9144000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hr-HR" dirty="0"/>
              <a:t>Nadgledanje svih registriranih korisnika u bazi podataka</a:t>
            </a:r>
          </a:p>
        </p:txBody>
      </p:sp>
    </p:spTree>
    <p:extLst>
      <p:ext uri="{BB962C8B-B14F-4D97-AF65-F5344CB8AC3E}">
        <p14:creationId xmlns:p14="http://schemas.microsoft.com/office/powerpoint/2010/main" val="382075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="" xmlns:a16="http://schemas.microsoft.com/office/drawing/2014/main" id="{57F2D43B-4E80-4D2E-9C4E-5244515F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1481137"/>
            <a:ext cx="6096000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1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614203-D48D-4930-9C3C-D0132F0A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7" y="672407"/>
            <a:ext cx="9144000" cy="74802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hr-HR" dirty="0" smtClean="0">
                <a:solidFill>
                  <a:schemeClr val="tx1"/>
                </a:solidFill>
              </a:rPr>
              <a:t>NADGLEDANJE PODATAKA U BAZI </a:t>
            </a:r>
            <a:r>
              <a:rPr lang="hr-HR" dirty="0">
                <a:solidFill>
                  <a:schemeClr val="tx1"/>
                </a:solidFill>
              </a:rPr>
              <a:t>Use Case </a:t>
            </a:r>
            <a:r>
              <a:rPr lang="hr-HR" dirty="0" smtClean="0">
                <a:solidFill>
                  <a:schemeClr val="tx1"/>
                </a:solidFill>
              </a:rPr>
              <a:t>dijagram </a:t>
            </a:r>
            <a:r>
              <a:rPr lang="hr-HR" dirty="0">
                <a:solidFill>
                  <a:schemeClr val="tx1"/>
                </a:solidFill>
              </a:rPr>
              <a:t>u aplikaciji</a:t>
            </a:r>
          </a:p>
          <a:p>
            <a:pPr marL="342900" indent="-342900" algn="l">
              <a:buFontTx/>
              <a:buChar char="-"/>
            </a:pP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64" y="1230644"/>
            <a:ext cx="2581289" cy="5441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31" y="1230643"/>
            <a:ext cx="2579449" cy="5437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61" y="1230643"/>
            <a:ext cx="2579449" cy="5437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1" y="1230644"/>
            <a:ext cx="2579449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4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317</Words>
  <Application>Microsoft Office PowerPoint</Application>
  <PresentationFormat>Widescreen</PresentationFormat>
  <Paragraphs>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Calorie Counter App</vt:lpstr>
      <vt:lpstr>Login Use Case</vt:lpstr>
      <vt:lpstr>Login UML AD dijagram</vt:lpstr>
      <vt:lpstr>PowerPoint Presentation</vt:lpstr>
      <vt:lpstr>PowerPoint Presentation</vt:lpstr>
      <vt:lpstr>Nadgledanje podataka u bazi Use Case</vt:lpstr>
      <vt:lpstr>Nadgledanje podataka u bazi UML AD dijagram</vt:lpstr>
      <vt:lpstr>PowerPoint Presentation</vt:lpstr>
      <vt:lpstr>PowerPoint Presentation</vt:lpstr>
      <vt:lpstr>CRUD Use Case</vt:lpstr>
      <vt:lpstr>CRUD UML AD dijagram</vt:lpstr>
      <vt:lpstr>PowerPoint Presentation</vt:lpstr>
      <vt:lpstr>PowerPoint Presentation</vt:lpstr>
      <vt:lpstr>Search i dnevnik ishrane Use Case</vt:lpstr>
      <vt:lpstr>Search i dnevnik ishrane UML AD dijagram</vt:lpstr>
      <vt:lpstr>PowerPoint Presentation</vt:lpstr>
      <vt:lpstr>PowerPoint Presentation</vt:lpstr>
      <vt:lpstr>Evidencija napretka Use Case</vt:lpstr>
      <vt:lpstr>Evidencija napretka UML AD dijagram</vt:lpstr>
      <vt:lpstr>PowerPoint Presentation</vt:lpstr>
      <vt:lpstr>PowerPoint Presentation</vt:lpstr>
      <vt:lpstr>Dijagram klasa</vt:lpstr>
      <vt:lpstr>Dijagram rasporeda</vt:lpstr>
      <vt:lpstr>Tehnologije korištene na projektu</vt:lpstr>
      <vt:lpstr>ALATI korišteni na projektu</vt:lpstr>
      <vt:lpstr>Preporuke za daljni razvoj</vt:lpstr>
      <vt:lpstr>Autori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Use Case</dc:title>
  <dc:creator>Toni Jelonjic</dc:creator>
  <cp:lastModifiedBy>Windows User</cp:lastModifiedBy>
  <cp:revision>12</cp:revision>
  <dcterms:created xsi:type="dcterms:W3CDTF">2022-01-31T18:12:43Z</dcterms:created>
  <dcterms:modified xsi:type="dcterms:W3CDTF">2022-03-05T14:07:22Z</dcterms:modified>
</cp:coreProperties>
</file>