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Projekt Evidencija studenata</a:t>
            </a:r>
            <a:br>
              <a:rPr lang="bs-Latn-BA" dirty="0" smtClean="0"/>
            </a:br>
            <a:r>
              <a:rPr lang="bs-Latn-BA" dirty="0" smtClean="0"/>
              <a:t>Ugradbeni Računalni Sustavi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Marko Rezić 590 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s-Latn-BA" dirty="0" smtClean="0"/>
              <a:t>Razvoj mobilne aplikacije:</a:t>
            </a:r>
          </a:p>
          <a:p>
            <a:pPr lvl="1"/>
            <a:r>
              <a:rPr lang="bs-Latn-BA" dirty="0" smtClean="0"/>
              <a:t>Flutter i Android </a:t>
            </a:r>
            <a:r>
              <a:rPr lang="bs-Latn-BA" dirty="0" smtClean="0"/>
              <a:t>Studio</a:t>
            </a:r>
          </a:p>
          <a:p>
            <a:r>
              <a:rPr lang="bs-Latn-BA" dirty="0" smtClean="0"/>
              <a:t>Razvoj testnog servera:</a:t>
            </a:r>
          </a:p>
          <a:p>
            <a:pPr lvl="1"/>
            <a:r>
              <a:rPr lang="bs-Latn-BA" dirty="0" smtClean="0"/>
              <a:t>NodeJS i ngrok</a:t>
            </a:r>
            <a:endParaRPr lang="bs-Latn-BA" dirty="0" smtClean="0"/>
          </a:p>
          <a:p>
            <a:r>
              <a:rPr lang="bs-Latn-BA" dirty="0" smtClean="0"/>
              <a:t>Uspostava komunikacije između uređaja pomoću bluetooth tehnologije</a:t>
            </a:r>
          </a:p>
          <a:p>
            <a:r>
              <a:rPr lang="bs-Latn-BA" dirty="0" smtClean="0"/>
              <a:t>Student se samo prvi put registrira </a:t>
            </a:r>
            <a:r>
              <a:rPr lang="bs-Latn-BA" dirty="0" smtClean="0"/>
              <a:t>u aplikaciju, upisuje </a:t>
            </a:r>
            <a:r>
              <a:rPr lang="bs-Latn-BA" dirty="0" smtClean="0"/>
              <a:t>svoje ime, prezime i broj indeksa</a:t>
            </a:r>
          </a:p>
          <a:p>
            <a:r>
              <a:rPr lang="bs-Latn-BA" dirty="0" smtClean="0"/>
              <a:t>Automatski se podaci o studentu prepoznaju na profesorovom uređaju prilikom spajanja preko bluetooth</a:t>
            </a:r>
            <a:endParaRPr lang="bs-Latn-BA" dirty="0" smtClean="0"/>
          </a:p>
          <a:p>
            <a:r>
              <a:rPr lang="bs-Latn-BA" dirty="0" smtClean="0"/>
              <a:t>Profesor odobrava evidenciju na svojoj aplikaciji, ili odbija postojeću evidenciju ukoliko je došlo do greške.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08" y="707339"/>
            <a:ext cx="1875905" cy="1875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79" y="707339"/>
            <a:ext cx="1512265" cy="1875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10" y="695080"/>
            <a:ext cx="1175298" cy="1325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04" y="1578032"/>
            <a:ext cx="1537856" cy="15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Ideja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21" y="4295715"/>
            <a:ext cx="1718663" cy="1718663"/>
          </a:xfrm>
        </p:spPr>
      </p:pic>
      <p:grpSp>
        <p:nvGrpSpPr>
          <p:cNvPr id="8" name="Group 7"/>
          <p:cNvGrpSpPr/>
          <p:nvPr/>
        </p:nvGrpSpPr>
        <p:grpSpPr>
          <a:xfrm>
            <a:off x="1637188" y="4707920"/>
            <a:ext cx="1128622" cy="1214115"/>
            <a:chOff x="2667000" y="0"/>
            <a:chExt cx="6858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33" y="2398921"/>
              <a:ext cx="2060157" cy="206015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862459" y="3294629"/>
            <a:ext cx="1128622" cy="1214115"/>
            <a:chOff x="2667000" y="0"/>
            <a:chExt cx="6858000" cy="6858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33" y="2398921"/>
              <a:ext cx="2060157" cy="206015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720131" y="2502073"/>
            <a:ext cx="1128622" cy="1214115"/>
            <a:chOff x="2667000" y="0"/>
            <a:chExt cx="6858000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33" y="2398921"/>
              <a:ext cx="2060157" cy="206015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712128" y="2676615"/>
            <a:ext cx="1128622" cy="1214115"/>
            <a:chOff x="2667000" y="0"/>
            <a:chExt cx="6858000" cy="6858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33" y="2398921"/>
              <a:ext cx="2060157" cy="2060157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65" y="4852520"/>
            <a:ext cx="614812" cy="61481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597879" y="5218981"/>
            <a:ext cx="1069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22" y="5039686"/>
            <a:ext cx="687122" cy="55058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0193">
            <a:off x="2648576" y="4125791"/>
            <a:ext cx="687122" cy="5505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02800">
            <a:off x="3155952" y="3626394"/>
            <a:ext cx="687122" cy="55058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91320">
            <a:off x="3857615" y="3808757"/>
            <a:ext cx="687122" cy="550582"/>
          </a:xfrm>
          <a:prstGeom prst="rect">
            <a:avLst/>
          </a:prstGeom>
        </p:spPr>
      </p:pic>
      <p:pic>
        <p:nvPicPr>
          <p:cNvPr id="32" name="Content Placeholder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21" y="2926769"/>
            <a:ext cx="3574267" cy="35742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12" y="3820441"/>
            <a:ext cx="307406" cy="30740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35039" y="4424763"/>
            <a:ext cx="132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100" dirty="0" smtClean="0">
                <a:solidFill>
                  <a:schemeClr val="bg1"/>
                </a:solidFill>
              </a:rPr>
              <a:t>Evidentirani studenti: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2136" y="3826512"/>
            <a:ext cx="132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dirty="0" smtClean="0">
                <a:solidFill>
                  <a:schemeClr val="bg1"/>
                </a:solidFill>
              </a:rPr>
              <a:t>Profesor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35039" y="4081623"/>
            <a:ext cx="132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000" dirty="0" smtClean="0">
                <a:solidFill>
                  <a:schemeClr val="bg1"/>
                </a:solidFill>
              </a:rPr>
              <a:t>Predmet: Naziv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5039" y="4223885"/>
            <a:ext cx="132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000" dirty="0" smtClean="0">
                <a:solidFill>
                  <a:schemeClr val="bg1"/>
                </a:solidFill>
              </a:rPr>
              <a:t>Datum: 24.01.2023.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5039" y="4611985"/>
            <a:ext cx="13284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sz="900" dirty="0" smtClean="0">
                <a:solidFill>
                  <a:schemeClr val="bg1"/>
                </a:solidFill>
              </a:rPr>
              <a:t>Marko Rezić 590RM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sz="900" dirty="0" smtClean="0">
                <a:solidFill>
                  <a:schemeClr val="bg1"/>
                </a:solidFill>
              </a:rPr>
              <a:t>Ivo Ivić 465RM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sz="900" dirty="0" smtClean="0">
                <a:solidFill>
                  <a:schemeClr val="bg1"/>
                </a:solidFill>
              </a:rPr>
              <a:t>Pero Perić 667RM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94412" y="5314977"/>
            <a:ext cx="979248" cy="275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1400" dirty="0" smtClean="0"/>
              <a:t>Evidentiraj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41413" y="1788992"/>
            <a:ext cx="636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Studenti putem bluetooth se detektiraju na uređaju ovlaštene osobe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67555" y="2304855"/>
            <a:ext cx="600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Ovlaštene osobe mogu pratiti evidenciju za svaki predmet</a:t>
            </a:r>
          </a:p>
          <a:p>
            <a:r>
              <a:rPr lang="bs-Latn-BA" dirty="0"/>
              <a:t>T</a:t>
            </a:r>
            <a:r>
              <a:rPr lang="bs-Latn-BA" dirty="0" smtClean="0"/>
              <a:t>a evidencija je spremljena na uređaj, i može se kasnije exportati na server ili drugi uređaj.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46" y="3291492"/>
            <a:ext cx="1300569" cy="108225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9321756" y="3348340"/>
            <a:ext cx="1211429" cy="7069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586274" y="3892569"/>
            <a:ext cx="1459933" cy="56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610540" y="5218982"/>
            <a:ext cx="1435667" cy="27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632" y="5222919"/>
            <a:ext cx="1258893" cy="125889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77" y="3486483"/>
            <a:ext cx="415202" cy="41520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 rot="20385733">
            <a:off x="7727000" y="3746977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Export csv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671276">
            <a:off x="7503973" y="4935150"/>
            <a:ext cx="18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Prijenos na server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949105" y="6196519"/>
            <a:ext cx="194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1400" dirty="0" smtClean="0"/>
              <a:t>Evidencije svih profesora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3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Registracija i odabir uloge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852063" cy="3868681"/>
          </a:xfrm>
        </p:spPr>
        <p:txBody>
          <a:bodyPr>
            <a:normAutofit fontScale="70000" lnSpcReduction="20000"/>
          </a:bodyPr>
          <a:lstStyle/>
          <a:p>
            <a:r>
              <a:rPr lang="bs-Latn-BA" dirty="0" smtClean="0"/>
              <a:t>Pri otvaranju aplikacije korisnik najprije bira ulogu:</a:t>
            </a:r>
          </a:p>
          <a:p>
            <a:pPr lvl="1"/>
            <a:r>
              <a:rPr lang="bs-Latn-BA" dirty="0" smtClean="0"/>
              <a:t>Student</a:t>
            </a:r>
          </a:p>
          <a:p>
            <a:pPr lvl="1"/>
            <a:r>
              <a:rPr lang="bs-Latn-BA" dirty="0" smtClean="0"/>
              <a:t>Profesor</a:t>
            </a:r>
          </a:p>
          <a:p>
            <a:r>
              <a:rPr lang="bs-Latn-BA" dirty="0" smtClean="0"/>
              <a:t>Unosi osobne podatke poput imena, prezimena, fakulteta.</a:t>
            </a:r>
          </a:p>
          <a:p>
            <a:r>
              <a:rPr lang="bs-Latn-BA" dirty="0" smtClean="0"/>
              <a:t>Podatke može kasnije promijeniti u postavkama.</a:t>
            </a:r>
            <a:endParaRPr lang="hr-BA" dirty="0"/>
          </a:p>
          <a:p>
            <a:r>
              <a:rPr lang="hr-BA" dirty="0" smtClean="0"/>
              <a:t>Međutim, ukoliko je student već evidentiran na profesorovom uređaju, naknadne evidencije će zadržati iste podatke kao i prva evidencija.</a:t>
            </a:r>
            <a:endParaRPr lang="bs-Latn-B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40" y="2095449"/>
            <a:ext cx="2006419" cy="3746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289" y="2097088"/>
            <a:ext cx="1950048" cy="3753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6" y="2113593"/>
            <a:ext cx="1971715" cy="37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POstavke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852063" cy="3868681"/>
          </a:xfrm>
        </p:spPr>
        <p:txBody>
          <a:bodyPr>
            <a:normAutofit/>
          </a:bodyPr>
          <a:lstStyle/>
          <a:p>
            <a:r>
              <a:rPr lang="bs-Latn-BA" dirty="0" smtClean="0"/>
              <a:t>U postavkama korisnik mijenja osobne podatke</a:t>
            </a:r>
          </a:p>
          <a:p>
            <a:r>
              <a:rPr lang="bs-Latn-BA" dirty="0" smtClean="0"/>
              <a:t>Za profesora je dodatno polje za povezivanje na server za export</a:t>
            </a:r>
          </a:p>
          <a:p>
            <a:r>
              <a:rPr lang="hr-BA" dirty="0" smtClean="0"/>
              <a:t>Server prima izvezene predmete / evidencije i pohranjuje ih na sigurno mjesto.</a:t>
            </a:r>
            <a:endParaRPr lang="bs-Latn-B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05" y="2097088"/>
            <a:ext cx="2024729" cy="3734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66" y="2108900"/>
            <a:ext cx="1860742" cy="37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Popis evidencija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852063" cy="3868681"/>
          </a:xfrm>
        </p:spPr>
        <p:txBody>
          <a:bodyPr>
            <a:normAutofit/>
          </a:bodyPr>
          <a:lstStyle/>
          <a:p>
            <a:r>
              <a:rPr lang="hr-BA" dirty="0" smtClean="0"/>
              <a:t>Profesor može vidjeti svoj popis predmeta i evidencija, te dodavati i brisati ih.</a:t>
            </a:r>
          </a:p>
          <a:p>
            <a:r>
              <a:rPr lang="hr-BA" dirty="0" smtClean="0"/>
              <a:t>Dodatno ima opciju za export svih predmeta, pojedinačnog predmeta ili pojedinačne evidencije</a:t>
            </a:r>
            <a:endParaRPr lang="bs-Latn-B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84" y="2097088"/>
            <a:ext cx="2003946" cy="3734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6" y="2097088"/>
            <a:ext cx="2007668" cy="3719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683" y="2097087"/>
            <a:ext cx="2053711" cy="37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evidentiranje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852063" cy="3868681"/>
          </a:xfrm>
        </p:spPr>
        <p:txBody>
          <a:bodyPr>
            <a:normAutofit/>
          </a:bodyPr>
          <a:lstStyle/>
          <a:p>
            <a:r>
              <a:rPr lang="hr-BA" dirty="0" smtClean="0"/>
              <a:t>Profesor i student istodobno moraju imatu uključeno skeniranje uređaja, te porfesor bira kojeg studenta s popisa želi evidentirati</a:t>
            </a:r>
          </a:p>
          <a:p>
            <a:r>
              <a:rPr lang="hr-BA" dirty="0" smtClean="0"/>
              <a:t>Student je unikatno identificiran svojim deviceID, te isti student se ne može više puta evidentirati na istu evidenciju.</a:t>
            </a:r>
            <a:endParaRPr lang="bs-Latn-B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84" y="2159524"/>
            <a:ext cx="2003946" cy="3609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6" y="2149072"/>
            <a:ext cx="2007668" cy="3615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29" y="2149072"/>
            <a:ext cx="1985022" cy="36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3985"/>
            <a:ext cx="3954289" cy="4488873"/>
          </a:xfrm>
        </p:spPr>
        <p:txBody>
          <a:bodyPr>
            <a:normAutofit fontScale="70000" lnSpcReduction="20000"/>
          </a:bodyPr>
          <a:lstStyle/>
          <a:p>
            <a:r>
              <a:rPr lang="hr-BA" dirty="0" smtClean="0"/>
              <a:t>Kako bi se omogućilo trajnije pohranjivanje svih evidencija od različitih profesora, aplikacija ima opciju izvoza u obliku CSV dokumenata.</a:t>
            </a:r>
          </a:p>
          <a:p>
            <a:r>
              <a:rPr lang="hr-BA" dirty="0" smtClean="0"/>
              <a:t>U testnom primjeru pokrenut je jednostavan NodeJS server sa jednom rutom za primanje exporta, te je serverov port sa lokalnog mapiran na javni endpoint pomoću ngrok.</a:t>
            </a:r>
          </a:p>
          <a:p>
            <a:r>
              <a:rPr lang="hr-BA" dirty="0" smtClean="0"/>
              <a:t>Dovoljno je u aplikaciji postaviti odgovarajući link iz ngrok konzole i rutu za export.</a:t>
            </a:r>
          </a:p>
          <a:p>
            <a:r>
              <a:rPr lang="hr-BA" dirty="0" smtClean="0"/>
              <a:t>Izvezeni dokumenti nalaziti će se u „documents” folderu na serveru.</a:t>
            </a:r>
            <a:endParaRPr lang="hr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51" y="748145"/>
            <a:ext cx="5178394" cy="3313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51" y="4215164"/>
            <a:ext cx="5178394" cy="18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290</TotalTime>
  <Words>374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Projekt Evidencija studenata Ugradbeni Računalni Sustavi</vt:lpstr>
      <vt:lpstr>Tehnologije</vt:lpstr>
      <vt:lpstr>Ideja</vt:lpstr>
      <vt:lpstr>Registracija i odabir uloge</vt:lpstr>
      <vt:lpstr>POstavke</vt:lpstr>
      <vt:lpstr>Popis evidencija</vt:lpstr>
      <vt:lpstr>evidentiranje</vt:lpstr>
      <vt:lpstr>Export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Evidencija studenata Ugradbeni Računalni Sustavi</dc:title>
  <dc:creator>Windows User</dc:creator>
  <cp:lastModifiedBy>Reza</cp:lastModifiedBy>
  <cp:revision>17</cp:revision>
  <dcterms:created xsi:type="dcterms:W3CDTF">2023-01-24T16:38:12Z</dcterms:created>
  <dcterms:modified xsi:type="dcterms:W3CDTF">2023-07-06T21:50:29Z</dcterms:modified>
</cp:coreProperties>
</file>