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8"/>
  </p:notesMasterIdLst>
  <p:handoutMasterIdLst>
    <p:handoutMasterId r:id="rId9"/>
  </p:handoutMasterIdLst>
  <p:sldIdLst>
    <p:sldId id="265" r:id="rId5"/>
    <p:sldId id="266" r:id="rId6"/>
    <p:sldId id="267" r:id="rId7"/>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4" d="100"/>
          <a:sy n="114" d="100"/>
        </p:scale>
        <p:origin x="414" y="10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0" d="100"/>
          <a:sy n="90" d="100"/>
        </p:scale>
        <p:origin x="377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AB3E6E3-061B-41A2-BBDC-C5312A04A40A}" type="datetime1">
              <a:rPr lang="es-ES" smtClean="0"/>
              <a:t>14/05/2020</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78FE58C-C1A6-4C4C-90C2-B7F5B0504B2D}" type="slidenum">
              <a:rPr lang="es-ES" smtClean="0"/>
              <a:t>‹Nº›</a:t>
            </a:fld>
            <a:endParaRPr lang="es-ES" dirty="0"/>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145992C-CBBF-4F24-8325-F5CB0EAAC0E9}" type="datetime1">
              <a:rPr lang="es-ES" noProof="0" smtClean="0"/>
              <a:t>14/05/2020</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_tradn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10E1E9A-E921-4174-A0FC-51868D7AC568}" type="slidenum">
              <a:rPr lang="es-ES" noProof="0" smtClean="0"/>
              <a:t>‹Nº›</a:t>
            </a:fld>
            <a:endParaRPr lang="es-ES" noProof="0" dirty="0"/>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10E1E9A-E921-4174-A0FC-51868D7AC568}" type="slidenum">
              <a:rPr lang="es-ES" smtClean="0"/>
              <a:t>1</a:t>
            </a:fld>
            <a:endParaRPr lang="es-ES" dirty="0"/>
          </a:p>
        </p:txBody>
      </p:sp>
    </p:spTree>
    <p:extLst>
      <p:ext uri="{BB962C8B-B14F-4D97-AF65-F5344CB8AC3E}">
        <p14:creationId xmlns:p14="http://schemas.microsoft.com/office/powerpoint/2010/main" val="2467461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10E1E9A-E921-4174-A0FC-51868D7AC568}" type="slidenum">
              <a:rPr lang="es-ES" smtClean="0"/>
              <a:t>2</a:t>
            </a:fld>
            <a:endParaRPr lang="es-ES" dirty="0"/>
          </a:p>
        </p:txBody>
      </p:sp>
    </p:spTree>
    <p:extLst>
      <p:ext uri="{BB962C8B-B14F-4D97-AF65-F5344CB8AC3E}">
        <p14:creationId xmlns:p14="http://schemas.microsoft.com/office/powerpoint/2010/main" val="2040948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041400"/>
            <a:ext cx="9144000" cy="2387600"/>
          </a:xfrm>
        </p:spPr>
        <p:txBody>
          <a:bodyPr rtlCol="0" anchor="b"/>
          <a:lstStyle>
            <a:lvl1pPr algn="ctr" rtl="0">
              <a:defRPr sz="60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524000" y="3602038"/>
            <a:ext cx="9144000" cy="1655762"/>
          </a:xfrm>
        </p:spPr>
        <p:txBody>
          <a:bodyPr rtlCol="0"/>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4" name="Marcador de posición de fecha 3"/>
          <p:cNvSpPr>
            <a:spLocks noGrp="1"/>
          </p:cNvSpPr>
          <p:nvPr>
            <p:ph type="dt" sz="half" idx="10"/>
          </p:nvPr>
        </p:nvSpPr>
        <p:spPr/>
        <p:txBody>
          <a:bodyPr rtlCol="0"/>
          <a:lstStyle/>
          <a:p>
            <a:pPr rtl="0"/>
            <a:fld id="{95732FF5-B762-47CF-A667-C95E437C256E}" type="datetime1">
              <a:rPr lang="es-ES" noProof="0" smtClean="0"/>
              <a:t>14/05/2020</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número de diapositiva 5"/>
          <p:cNvSpPr>
            <a:spLocks noGrp="1"/>
          </p:cNvSpPr>
          <p:nvPr>
            <p:ph type="sldNum" sz="quarter" idx="12"/>
          </p:nvPr>
        </p:nvSpPr>
        <p:spPr/>
        <p:txBody>
          <a:bodyPr rtlCol="0"/>
          <a:lstStyle/>
          <a:p>
            <a:pPr rtl="0"/>
            <a:fld id="{71B7BAC7-FE87-40F6-AA24-4F4685D1B022}" type="slidenum">
              <a:rPr lang="es-ES" noProof="0" smtClean="0"/>
              <a:t>‹Nº›</a:t>
            </a:fld>
            <a:endParaRPr lang="es-ES" noProof="0" dirty="0"/>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62100" y="1825625"/>
            <a:ext cx="9791700" cy="4351338"/>
          </a:xfrm>
        </p:spPr>
        <p:txBody>
          <a:bodyPr vert="eaVert" rtlCol="0"/>
          <a:lstStyle>
            <a:lvl1pPr rtl="0">
              <a:defRPr/>
            </a:lvl1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0F6E6314-AE43-4375-B896-FE69FC25EB2C}" type="datetime1">
              <a:rPr lang="es-ES" noProof="0" smtClean="0"/>
              <a:t>14/05/2020</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número de diapositiva 5"/>
          <p:cNvSpPr>
            <a:spLocks noGrp="1"/>
          </p:cNvSpPr>
          <p:nvPr>
            <p:ph type="sldNum" sz="quarter" idx="12"/>
          </p:nvPr>
        </p:nvSpPr>
        <p:spPr/>
        <p:txBody>
          <a:bodyPr rtlCol="0"/>
          <a:lstStyle/>
          <a:p>
            <a:pPr rtl="0"/>
            <a:fld id="{71B7BAC7-FE87-40F6-AA24-4F4685D1B022}" type="slidenum">
              <a:rPr lang="es-ES" noProof="0" smtClean="0"/>
              <a:t>‹Nº›</a:t>
            </a:fld>
            <a:endParaRPr lang="es-ES" noProof="0" dirty="0"/>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rtlCol="0"/>
          <a:lstStyle>
            <a:lvl1pPr rtl="0">
              <a:defRPr/>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62100" y="365125"/>
            <a:ext cx="7010400" cy="5811838"/>
          </a:xfrm>
        </p:spPr>
        <p:txBody>
          <a:bodyPr vert="eaVert" rtlCol="0"/>
          <a:lstStyle>
            <a:lvl1pPr rtl="0">
              <a:defRPr/>
            </a:lvl1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BC4EED9F-4196-422B-906D-089B355EADC9}" type="datetime1">
              <a:rPr lang="es-ES" noProof="0" smtClean="0"/>
              <a:t>14/05/2020</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número de diapositiva 5"/>
          <p:cNvSpPr>
            <a:spLocks noGrp="1"/>
          </p:cNvSpPr>
          <p:nvPr>
            <p:ph type="sldNum" sz="quarter" idx="12"/>
          </p:nvPr>
        </p:nvSpPr>
        <p:spPr/>
        <p:txBody>
          <a:bodyPr rtlCol="0"/>
          <a:lstStyle/>
          <a:p>
            <a:pPr rtl="0"/>
            <a:fld id="{71B7BAC7-FE87-40F6-AA24-4F4685D1B022}" type="slidenum">
              <a:rPr lang="es-ES" noProof="0" smtClean="0"/>
              <a:t>‹Nº›</a:t>
            </a:fld>
            <a:endParaRPr lang="es-ES" noProof="0" dirty="0"/>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n con leyenda">
    <p:spTree>
      <p:nvGrpSpPr>
        <p:cNvPr id="1" name=""/>
        <p:cNvGrpSpPr/>
        <p:nvPr/>
      </p:nvGrpSpPr>
      <p:grpSpPr>
        <a:xfrm>
          <a:off x="0" y="0"/>
          <a:ext cx="0" cy="0"/>
          <a:chOff x="0" y="0"/>
          <a:chExt cx="0" cy="0"/>
        </a:xfrm>
      </p:grpSpPr>
      <p:sp>
        <p:nvSpPr>
          <p:cNvPr id="9" name="Título 1"/>
          <p:cNvSpPr>
            <a:spLocks noGrp="1"/>
          </p:cNvSpPr>
          <p:nvPr>
            <p:ph type="title"/>
          </p:nvPr>
        </p:nvSpPr>
        <p:spPr>
          <a:xfrm>
            <a:off x="1562100" y="457200"/>
            <a:ext cx="3932237" cy="1600200"/>
          </a:xfrm>
        </p:spPr>
        <p:txBody>
          <a:bodyPr rtlCol="0" anchor="b"/>
          <a:lstStyle>
            <a:lvl1pPr rtl="0">
              <a:defRPr sz="3200"/>
            </a:lvl1pPr>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678904" y="987425"/>
            <a:ext cx="5678424"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8" name="Marcador de posición de texto 3"/>
          <p:cNvSpPr>
            <a:spLocks noGrp="1"/>
          </p:cNvSpPr>
          <p:nvPr>
            <p:ph type="body" sz="half" idx="2"/>
          </p:nvPr>
        </p:nvSpPr>
        <p:spPr>
          <a:xfrm>
            <a:off x="1562100" y="2101850"/>
            <a:ext cx="3932237" cy="3759200"/>
          </a:xfrm>
        </p:spPr>
        <p:txBody>
          <a:bodyPr rtlCol="0"/>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p>
            <a:pPr rtl="0"/>
            <a:fld id="{50407472-54D5-485E-8ACB-6D04E47D95CF}" type="datetime1">
              <a:rPr lang="es-ES" noProof="0" smtClean="0"/>
              <a:t>14/05/2020</a:t>
            </a:fld>
            <a:endParaRPr lang="es-ES" noProof="0" dirty="0"/>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7" name="Marcador de número de diapositiva 6"/>
          <p:cNvSpPr>
            <a:spLocks noGrp="1"/>
          </p:cNvSpPr>
          <p:nvPr>
            <p:ph type="sldNum" sz="quarter" idx="12"/>
          </p:nvPr>
        </p:nvSpPr>
        <p:spPr/>
        <p:txBody>
          <a:bodyPr rtlCol="0"/>
          <a:lstStyle/>
          <a:p>
            <a:pPr rtl="0"/>
            <a:fld id="{71B7BAC7-FE87-40F6-AA24-4F4685D1B022}" type="slidenum">
              <a:rPr lang="es-ES" noProof="0" smtClean="0"/>
              <a:t>‹Nº›</a:t>
            </a:fld>
            <a:endParaRPr lang="es-ES" noProof="0" dirty="0"/>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1pPr rtl="0">
              <a:defRPr/>
            </a:lvl1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8FBD92BC-2103-4E65-8EBE-0491A5767AF5}" type="datetime1">
              <a:rPr lang="es-ES" noProof="0" smtClean="0"/>
              <a:t>14/05/2020</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número de diapositiva 5"/>
          <p:cNvSpPr>
            <a:spLocks noGrp="1"/>
          </p:cNvSpPr>
          <p:nvPr>
            <p:ph type="sldNum" sz="quarter" idx="12"/>
          </p:nvPr>
        </p:nvSpPr>
        <p:spPr/>
        <p:txBody>
          <a:bodyPr rtlCol="0"/>
          <a:lstStyle/>
          <a:p>
            <a:pPr rtl="0"/>
            <a:fld id="{71B7BAC7-FE87-40F6-AA24-4F4685D1B022}" type="slidenum">
              <a:rPr lang="es-ES" noProof="0" smtClean="0"/>
              <a:t>‹Nº›</a:t>
            </a:fld>
            <a:endParaRPr lang="es-ES" noProof="0" dirty="0"/>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241658" y="1709738"/>
            <a:ext cx="10105791" cy="2862262"/>
          </a:xfrm>
        </p:spPr>
        <p:txBody>
          <a:bodyPr rtlCol="0" anchor="b"/>
          <a:lstStyle>
            <a:lvl1pPr rtl="0">
              <a:defRPr sz="6000"/>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241658" y="4589463"/>
            <a:ext cx="10105791" cy="1500187"/>
          </a:xfrm>
        </p:spPr>
        <p:txBody>
          <a:bodyPr rtlCol="0"/>
          <a:lstStyle>
            <a:lvl1pPr marL="0" indent="0" rtl="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es-ES" noProof="0"/>
              <a:t>Haga clic para modificar los estilos de texto del patrón</a:t>
            </a:r>
          </a:p>
        </p:txBody>
      </p:sp>
      <p:sp>
        <p:nvSpPr>
          <p:cNvPr id="4" name="Marcador de posición de fecha 3"/>
          <p:cNvSpPr>
            <a:spLocks noGrp="1"/>
          </p:cNvSpPr>
          <p:nvPr>
            <p:ph type="dt" sz="half" idx="10"/>
          </p:nvPr>
        </p:nvSpPr>
        <p:spPr/>
        <p:txBody>
          <a:bodyPr rtlCol="0"/>
          <a:lstStyle/>
          <a:p>
            <a:pPr rtl="0"/>
            <a:fld id="{F128A7A1-E52A-4367-BE3E-105C0C9F4921}" type="datetime1">
              <a:rPr lang="es-ES" noProof="0" smtClean="0"/>
              <a:t>14/05/2020</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número de diapositiva 5"/>
          <p:cNvSpPr>
            <a:spLocks noGrp="1"/>
          </p:cNvSpPr>
          <p:nvPr>
            <p:ph type="sldNum" sz="quarter" idx="12"/>
          </p:nvPr>
        </p:nvSpPr>
        <p:spPr/>
        <p:txBody>
          <a:bodyPr rtlCol="0"/>
          <a:lstStyle/>
          <a:p>
            <a:pPr rtl="0"/>
            <a:fld id="{71B7BAC7-FE87-40F6-AA24-4F4685D1B022}" type="slidenum">
              <a:rPr lang="es-ES" noProof="0" smtClean="0"/>
              <a:t>‹Nº›</a:t>
            </a:fld>
            <a:endParaRPr lang="es-ES" noProof="0" dirty="0"/>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a:t>Haga clic para modificar el estilo de título del patrón</a:t>
            </a:r>
            <a:endParaRPr lang="es-ES_tradnl" dirty="0"/>
          </a:p>
        </p:txBody>
      </p:sp>
      <p:sp>
        <p:nvSpPr>
          <p:cNvPr id="3" name="Marcador de posición de contenido 2"/>
          <p:cNvSpPr>
            <a:spLocks noGrp="1"/>
          </p:cNvSpPr>
          <p:nvPr>
            <p:ph sz="half" idx="1"/>
          </p:nvPr>
        </p:nvSpPr>
        <p:spPr>
          <a:xfrm>
            <a:off x="1569700" y="1825625"/>
            <a:ext cx="4754880" cy="4351338"/>
          </a:xfrm>
        </p:spPr>
        <p:txBody>
          <a:bodyPr rtlCol="0"/>
          <a:lstStyle>
            <a:lvl1pPr rtl="0">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605325" y="1825625"/>
            <a:ext cx="4754880" cy="4351338"/>
          </a:xfrm>
        </p:spPr>
        <p:txBody>
          <a:bodyPr rtlCol="0"/>
          <a:lstStyle>
            <a:lvl1pPr rtl="0">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p>
            <a:pPr rtl="0"/>
            <a:fld id="{11400022-95FC-4EF7-AB9A-75228A47813A}" type="datetime1">
              <a:rPr lang="es-ES" noProof="0" smtClean="0"/>
              <a:t>14/05/2020</a:t>
            </a:fld>
            <a:endParaRPr lang="es-ES" noProof="0" dirty="0"/>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7" name="Marcador de número de diapositiva 6"/>
          <p:cNvSpPr>
            <a:spLocks noGrp="1"/>
          </p:cNvSpPr>
          <p:nvPr>
            <p:ph type="sldNum" sz="quarter" idx="12"/>
          </p:nvPr>
        </p:nvSpPr>
        <p:spPr/>
        <p:txBody>
          <a:bodyPr rtlCol="0"/>
          <a:lstStyle/>
          <a:p>
            <a:pPr rtl="0"/>
            <a:fld id="{71B7BAC7-FE87-40F6-AA24-4F4685D1B022}" type="slidenum">
              <a:rPr lang="es-ES" noProof="0" smtClean="0"/>
              <a:t>‹Nº›</a:t>
            </a:fld>
            <a:endParaRPr lang="es-ES" noProof="0" dirty="0"/>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2324100" y="274638"/>
            <a:ext cx="9023350" cy="1143000"/>
          </a:xfrm>
        </p:spPr>
        <p:txBody>
          <a:bodyPr rtlCol="0"/>
          <a:lstStyle>
            <a:lvl1pPr rtl="0">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562100" y="1489075"/>
            <a:ext cx="4754880" cy="641350"/>
          </a:xfrm>
          <a:noFill/>
          <a:ln>
            <a:noFill/>
          </a:ln>
        </p:spPr>
        <p:txBody>
          <a:bodyPr rtlCol="0" anchor="b"/>
          <a:lstStyle>
            <a:lvl1pPr marL="0" indent="0" rtl="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562100" y="2193925"/>
            <a:ext cx="4754880" cy="3978275"/>
          </a:xfrm>
        </p:spPr>
        <p:txBody>
          <a:bodyPr rtlCol="0"/>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598920" y="1489075"/>
            <a:ext cx="4754880" cy="641350"/>
          </a:xfrm>
          <a:noFill/>
          <a:ln>
            <a:noFill/>
          </a:ln>
        </p:spPr>
        <p:txBody>
          <a:bodyPr rtlCol="0" anchor="b"/>
          <a:lstStyle>
            <a:lvl1pPr marL="0" indent="0" rtl="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598920" y="2193925"/>
            <a:ext cx="4754880" cy="3978275"/>
          </a:xfrm>
        </p:spPr>
        <p:txBody>
          <a:bodyPr rtlCol="0"/>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p>
            <a:pPr rtl="0"/>
            <a:fld id="{BBF2822A-2EB1-4A52-B6C8-FC10186557F4}" type="datetime1">
              <a:rPr lang="es-ES" noProof="0" smtClean="0"/>
              <a:t>14/05/2020</a:t>
            </a:fld>
            <a:endParaRPr lang="es-ES" noProof="0" dirty="0"/>
          </a:p>
        </p:txBody>
      </p:sp>
      <p:sp>
        <p:nvSpPr>
          <p:cNvPr id="8" name="Marcador de posición de pie de página 7"/>
          <p:cNvSpPr>
            <a:spLocks noGrp="1"/>
          </p:cNvSpPr>
          <p:nvPr>
            <p:ph type="ftr" sz="quarter" idx="11"/>
          </p:nvPr>
        </p:nvSpPr>
        <p:spPr/>
        <p:txBody>
          <a:bodyPr rtlCol="0"/>
          <a:lstStyle/>
          <a:p>
            <a:pPr rtl="0"/>
            <a:r>
              <a:rPr lang="es-ES" noProof="0" dirty="0"/>
              <a:t>Agregar un pie de página</a:t>
            </a:r>
          </a:p>
        </p:txBody>
      </p:sp>
      <p:sp>
        <p:nvSpPr>
          <p:cNvPr id="9" name="Marcador de número de diapositiva 8"/>
          <p:cNvSpPr>
            <a:spLocks noGrp="1"/>
          </p:cNvSpPr>
          <p:nvPr>
            <p:ph type="sldNum" sz="quarter" idx="12"/>
          </p:nvPr>
        </p:nvSpPr>
        <p:spPr/>
        <p:txBody>
          <a:bodyPr rtlCol="0"/>
          <a:lstStyle/>
          <a:p>
            <a:pPr rtl="0"/>
            <a:fld id="{71B7BAC7-FE87-40F6-AA24-4F4685D1B022}" type="slidenum">
              <a:rPr lang="es-ES" noProof="0" smtClean="0"/>
              <a:t>‹Nº›</a:t>
            </a:fld>
            <a:endParaRPr lang="es-ES" noProof="0" dirty="0"/>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p>
            <a:pPr rtl="0"/>
            <a:fld id="{A3120DF6-1B4A-4B6C-B500-7840816C7764}" type="datetime1">
              <a:rPr lang="es-ES" noProof="0" smtClean="0"/>
              <a:t>14/05/2020</a:t>
            </a:fld>
            <a:endParaRPr lang="es-ES" noProof="0" dirty="0"/>
          </a:p>
        </p:txBody>
      </p:sp>
      <p:sp>
        <p:nvSpPr>
          <p:cNvPr id="4" name="Marcador de posición de pie de página 3"/>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p:cNvSpPr>
            <a:spLocks noGrp="1"/>
          </p:cNvSpPr>
          <p:nvPr>
            <p:ph type="sldNum" sz="quarter" idx="12"/>
          </p:nvPr>
        </p:nvSpPr>
        <p:spPr/>
        <p:txBody>
          <a:bodyPr rtlCol="0"/>
          <a:lstStyle/>
          <a:p>
            <a:pPr rtl="0"/>
            <a:fld id="{71B7BAC7-FE87-40F6-AA24-4F4685D1B022}" type="slidenum">
              <a:rPr lang="es-ES" noProof="0" smtClean="0"/>
              <a:t>‹Nº›</a:t>
            </a:fld>
            <a:endParaRPr lang="es-ES" noProof="0" dirty="0"/>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52134D8D-99E7-4CF1-858E-66F4FE6BE361}" type="datetime1">
              <a:rPr lang="es-ES" noProof="0" smtClean="0"/>
              <a:t>14/05/2020</a:t>
            </a:fld>
            <a:endParaRPr lang="es-ES" noProof="0" dirty="0"/>
          </a:p>
        </p:txBody>
      </p:sp>
      <p:sp>
        <p:nvSpPr>
          <p:cNvPr id="3" name="Marcador de posición de pie de página 2"/>
          <p:cNvSpPr>
            <a:spLocks noGrp="1"/>
          </p:cNvSpPr>
          <p:nvPr>
            <p:ph type="ftr" sz="quarter" idx="11"/>
          </p:nvPr>
        </p:nvSpPr>
        <p:spPr/>
        <p:txBody>
          <a:bodyPr rtlCol="0"/>
          <a:lstStyle/>
          <a:p>
            <a:pPr rtl="0"/>
            <a:r>
              <a:rPr lang="es-ES" noProof="0" dirty="0"/>
              <a:t>Agregar un pie de página</a:t>
            </a:r>
          </a:p>
        </p:txBody>
      </p:sp>
      <p:sp>
        <p:nvSpPr>
          <p:cNvPr id="4" name="Marcador de número de diapositiva 3"/>
          <p:cNvSpPr>
            <a:spLocks noGrp="1"/>
          </p:cNvSpPr>
          <p:nvPr>
            <p:ph type="sldNum" sz="quarter" idx="12"/>
          </p:nvPr>
        </p:nvSpPr>
        <p:spPr/>
        <p:txBody>
          <a:bodyPr rtlCol="0"/>
          <a:lstStyle/>
          <a:p>
            <a:pPr rtl="0"/>
            <a:fld id="{71B7BAC7-FE87-40F6-AA24-4F4685D1B022}" type="slidenum">
              <a:rPr lang="es-ES" noProof="0" smtClean="0"/>
              <a:t>‹Nº›</a:t>
            </a:fld>
            <a:endParaRPr lang="es-ES" noProof="0" dirty="0"/>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562100" y="457200"/>
            <a:ext cx="3932237" cy="1600200"/>
          </a:xfrm>
        </p:spPr>
        <p:txBody>
          <a:bodyPr rtlCol="0" anchor="b"/>
          <a:lstStyle>
            <a:lvl1pPr rtl="0">
              <a:defRPr sz="3200"/>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5678905" y="987425"/>
            <a:ext cx="5676483" cy="4873625"/>
          </a:xfrm>
        </p:spPr>
        <p:txBody>
          <a:bodyPr rtlCol="0"/>
          <a:lstStyle>
            <a:lvl1pPr rtl="0">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texto 3"/>
          <p:cNvSpPr>
            <a:spLocks noGrp="1"/>
          </p:cNvSpPr>
          <p:nvPr>
            <p:ph type="body" sz="half" idx="2"/>
          </p:nvPr>
        </p:nvSpPr>
        <p:spPr>
          <a:xfrm>
            <a:off x="1562100" y="2101850"/>
            <a:ext cx="3932237" cy="3759200"/>
          </a:xfrm>
        </p:spPr>
        <p:txBody>
          <a:bodyPr rtlCol="0"/>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p>
            <a:pPr rtl="0"/>
            <a:fld id="{42A80894-79EC-4AF8-8247-35BDCB51DA2B}" type="datetime1">
              <a:rPr lang="es-ES" noProof="0" smtClean="0"/>
              <a:t>14/05/2020</a:t>
            </a:fld>
            <a:endParaRPr lang="es-ES" noProof="0" dirty="0"/>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7" name="Marcador de número de diapositiva 6"/>
          <p:cNvSpPr>
            <a:spLocks noGrp="1"/>
          </p:cNvSpPr>
          <p:nvPr>
            <p:ph type="sldNum" sz="quarter" idx="12"/>
          </p:nvPr>
        </p:nvSpPr>
        <p:spPr/>
        <p:txBody>
          <a:bodyPr rtlCol="0"/>
          <a:lstStyle/>
          <a:p>
            <a:pPr rtl="0"/>
            <a:fld id="{71B7BAC7-FE87-40F6-AA24-4F4685D1B022}" type="slidenum">
              <a:rPr lang="es-ES" noProof="0" smtClean="0"/>
              <a:t>‹Nº›</a:t>
            </a:fld>
            <a:endParaRPr lang="es-ES" noProof="0" dirty="0"/>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magen con leyenda">
    <p:spTree>
      <p:nvGrpSpPr>
        <p:cNvPr id="1" name=""/>
        <p:cNvGrpSpPr/>
        <p:nvPr/>
      </p:nvGrpSpPr>
      <p:grpSpPr>
        <a:xfrm>
          <a:off x="0" y="0"/>
          <a:ext cx="0" cy="0"/>
          <a:chOff x="0" y="0"/>
          <a:chExt cx="0" cy="0"/>
        </a:xfrm>
      </p:grpSpPr>
      <p:sp>
        <p:nvSpPr>
          <p:cNvPr id="9" name="Título 1"/>
          <p:cNvSpPr>
            <a:spLocks noGrp="1"/>
          </p:cNvSpPr>
          <p:nvPr>
            <p:ph type="title"/>
          </p:nvPr>
        </p:nvSpPr>
        <p:spPr>
          <a:xfrm>
            <a:off x="1562100" y="457200"/>
            <a:ext cx="3932237" cy="1600200"/>
          </a:xfrm>
        </p:spPr>
        <p:txBody>
          <a:bodyPr rtlCol="0" anchor="b"/>
          <a:lstStyle>
            <a:lvl1pPr rtl="0">
              <a:defRPr sz="3200"/>
            </a:lvl1pPr>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678904" y="987425"/>
            <a:ext cx="5678424"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8" name="Marcador de posición de texto 3"/>
          <p:cNvSpPr>
            <a:spLocks noGrp="1"/>
          </p:cNvSpPr>
          <p:nvPr>
            <p:ph type="body" sz="half" idx="2"/>
          </p:nvPr>
        </p:nvSpPr>
        <p:spPr>
          <a:xfrm>
            <a:off x="1562100" y="2101850"/>
            <a:ext cx="3932237" cy="3759200"/>
          </a:xfrm>
        </p:spPr>
        <p:txBody>
          <a:bodyPr rtlCol="0"/>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p>
            <a:pPr rtl="0"/>
            <a:fld id="{DD41A792-AA36-4281-8A54-BAAC75B08A9E}" type="datetime1">
              <a:rPr lang="es-ES" noProof="0" smtClean="0"/>
              <a:t>14/05/2020</a:t>
            </a:fld>
            <a:endParaRPr lang="es-ES" noProof="0" dirty="0"/>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7" name="Marcador de número de diapositiva 6"/>
          <p:cNvSpPr>
            <a:spLocks noGrp="1"/>
          </p:cNvSpPr>
          <p:nvPr>
            <p:ph type="sldNum" sz="quarter" idx="12"/>
          </p:nvPr>
        </p:nvSpPr>
        <p:spPr/>
        <p:txBody>
          <a:bodyPr rtlCol="0"/>
          <a:lstStyle/>
          <a:p>
            <a:pPr rtl="0"/>
            <a:fld id="{71B7BAC7-FE87-40F6-AA24-4F4685D1B022}" type="slidenum">
              <a:rPr lang="es-ES" noProof="0" smtClean="0"/>
              <a:t>‹Nº›</a:t>
            </a:fld>
            <a:endParaRPr lang="es-ES" noProof="0" dirty="0"/>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rtl="0"/>
            <a:r>
              <a:rPr lang="es-ES" noProof="0"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pPr rtl="0"/>
            <a:fld id="{3DDDD12C-A2E5-4D32-A8D5-4FBA4A9916EE}" type="datetime1">
              <a:rPr lang="es-ES" noProof="0" smtClean="0"/>
              <a:t>14/05/2020</a:t>
            </a:fld>
            <a:endParaRPr lang="es-ES" noProof="0" dirty="0"/>
          </a:p>
        </p:txBody>
      </p:sp>
      <p:sp>
        <p:nvSpPr>
          <p:cNvPr id="5" name="Marcador de posición de pie de página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pPr rtl="0"/>
            <a:r>
              <a:rPr lang="es-ES" noProof="0" dirty="0"/>
              <a:t>Agregar un pie de página</a:t>
            </a:r>
          </a:p>
        </p:txBody>
      </p:sp>
      <p:sp>
        <p:nvSpPr>
          <p:cNvPr id="6" name="Marcador de número de diapositiva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rtl="0"/>
            <a:fld id="{71B7BAC7-FE87-40F6-AA24-4F4685D1B022}" type="slidenum">
              <a:rPr lang="es-ES" noProof="0" smtClean="0"/>
              <a:pPr rtl="0"/>
              <a:t>‹Nº›</a:t>
            </a:fld>
            <a:endParaRPr lang="es-ES" noProof="0" dirty="0"/>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041400"/>
            <a:ext cx="9364910" cy="2387600"/>
          </a:xfrm>
        </p:spPr>
        <p:txBody>
          <a:bodyPr rtlCol="0"/>
          <a:lstStyle/>
          <a:p>
            <a:r>
              <a:rPr lang="es-PE" dirty="0"/>
              <a:t>Grupo  2- Estación Software</a:t>
            </a:r>
            <a:endParaRPr lang="es-ES" dirty="0"/>
          </a:p>
        </p:txBody>
      </p:sp>
      <p:sp>
        <p:nvSpPr>
          <p:cNvPr id="3" name="Subtítulo 2"/>
          <p:cNvSpPr>
            <a:spLocks noGrp="1"/>
          </p:cNvSpPr>
          <p:nvPr>
            <p:ph type="subTitle" idx="1"/>
          </p:nvPr>
        </p:nvSpPr>
        <p:spPr/>
        <p:txBody>
          <a:bodyPr rtlCol="0"/>
          <a:lstStyle/>
          <a:p>
            <a:pPr rtl="0"/>
            <a:r>
              <a:rPr lang="es-ES" dirty="0"/>
              <a:t>Integrantes:</a:t>
            </a:r>
          </a:p>
          <a:p>
            <a:pPr rtl="0"/>
            <a:r>
              <a:rPr lang="es-ES" dirty="0"/>
              <a:t>Rivas Rios, Marko Antonio </a:t>
            </a:r>
          </a:p>
          <a:p>
            <a:r>
              <a:rPr lang="es-PE" dirty="0" err="1"/>
              <a:t>Ramirez</a:t>
            </a:r>
            <a:r>
              <a:rPr lang="es-PE" dirty="0"/>
              <a:t> Ticona, Orestes</a:t>
            </a:r>
            <a:endParaRPr lang="es-ES" dirty="0"/>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normAutofit/>
          </a:bodyPr>
          <a:lstStyle/>
          <a:p>
            <a:r>
              <a:rPr lang="es-ES" dirty="0"/>
              <a:t>Problemática</a:t>
            </a:r>
          </a:p>
        </p:txBody>
      </p:sp>
      <p:sp>
        <p:nvSpPr>
          <p:cNvPr id="14" name="Marcador de posición de contenido 13"/>
          <p:cNvSpPr>
            <a:spLocks noGrp="1"/>
          </p:cNvSpPr>
          <p:nvPr>
            <p:ph idx="1"/>
          </p:nvPr>
        </p:nvSpPr>
        <p:spPr/>
        <p:txBody>
          <a:bodyPr rtlCol="0">
            <a:normAutofit fontScale="77500" lnSpcReduction="20000"/>
          </a:bodyPr>
          <a:lstStyle/>
          <a:p>
            <a:r>
              <a:rPr lang="es-ES" dirty="0"/>
              <a:t>A medida que fueron pasando los años el Perú ha mostrado estabilidad en su economía, esto ha reflejado un mayor consumo por parte de sus ciudadanos. En comida fuera de casa, el peruano promedio gastaba alrededor del 18% de su ingreso mensual.</a:t>
            </a:r>
          </a:p>
          <a:p>
            <a:r>
              <a:rPr lang="es-ES" dirty="0"/>
              <a:t>En la ciudad de Tacna existen 329,332 habitantes y más de 400 establecimientos de comida y bebidas como restaurantes, cafeterías, panaderías y pastelerías, </a:t>
            </a:r>
            <a:r>
              <a:rPr lang="es-ES" dirty="0" err="1"/>
              <a:t>Food</a:t>
            </a:r>
            <a:r>
              <a:rPr lang="es-ES" dirty="0"/>
              <a:t> </a:t>
            </a:r>
            <a:r>
              <a:rPr lang="es-ES" dirty="0" err="1"/>
              <a:t>Trucks</a:t>
            </a:r>
            <a:r>
              <a:rPr lang="es-ES" dirty="0"/>
              <a:t>, bares y pubs, etc. </a:t>
            </a:r>
          </a:p>
          <a:p>
            <a:r>
              <a:rPr lang="es-ES" dirty="0"/>
              <a:t>Debido a la coyuntura actual del país y la realidad de la ciudad de Tacna en cuanto a los establecimientos de comida y bebidas, las ventas han bajado y el gobierno ha estipulado protocolos sanitarios que el establecimiento tiene que cumplir para poder seguir con su funcionamiento por medio de </a:t>
            </a:r>
            <a:r>
              <a:rPr lang="es-ES" dirty="0" err="1"/>
              <a:t>Delivery</a:t>
            </a:r>
            <a:r>
              <a:rPr lang="es-ES" dirty="0"/>
              <a:t>. </a:t>
            </a:r>
          </a:p>
          <a:p>
            <a:r>
              <a:rPr lang="es-ES"/>
              <a:t>¿Cómo generar confianza en los usuarios para que compren?</a:t>
            </a:r>
            <a:endParaRPr lang="es-ES" dirty="0"/>
          </a:p>
          <a:p>
            <a:r>
              <a:rPr lang="es-ES" dirty="0"/>
              <a:t>¿Cómo dar seguimiento al servicio?</a:t>
            </a:r>
          </a:p>
          <a:p>
            <a:r>
              <a:rPr lang="es-ES" dirty="0"/>
              <a:t>¿Cómo deberían ser los pagos?</a:t>
            </a:r>
          </a:p>
        </p:txBody>
      </p:sp>
    </p:spTree>
    <p:extLst>
      <p:ext uri="{BB962C8B-B14F-4D97-AF65-F5344CB8AC3E}">
        <p14:creationId xmlns:p14="http://schemas.microsoft.com/office/powerpoint/2010/main" val="23649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66E34-FD54-4177-9C7F-6141ED2132F5}"/>
              </a:ext>
            </a:extLst>
          </p:cNvPr>
          <p:cNvSpPr>
            <a:spLocks noGrp="1"/>
          </p:cNvSpPr>
          <p:nvPr>
            <p:ph type="title"/>
          </p:nvPr>
        </p:nvSpPr>
        <p:spPr/>
        <p:txBody>
          <a:bodyPr>
            <a:normAutofit/>
          </a:bodyPr>
          <a:lstStyle/>
          <a:p>
            <a:r>
              <a:rPr lang="es-ES" dirty="0"/>
              <a:t>Solución </a:t>
            </a:r>
            <a:endParaRPr lang="es-PE" dirty="0"/>
          </a:p>
        </p:txBody>
      </p:sp>
      <p:sp>
        <p:nvSpPr>
          <p:cNvPr id="3" name="Marcador de contenido 2">
            <a:extLst>
              <a:ext uri="{FF2B5EF4-FFF2-40B4-BE49-F238E27FC236}">
                <a16:creationId xmlns:a16="http://schemas.microsoft.com/office/drawing/2014/main" id="{0A9A83E7-5B1B-4594-B97C-F3B979A026D3}"/>
              </a:ext>
            </a:extLst>
          </p:cNvPr>
          <p:cNvSpPr>
            <a:spLocks noGrp="1"/>
          </p:cNvSpPr>
          <p:nvPr>
            <p:ph idx="1"/>
          </p:nvPr>
        </p:nvSpPr>
        <p:spPr/>
        <p:txBody>
          <a:bodyPr/>
          <a:lstStyle/>
          <a:p>
            <a:pPr algn="just"/>
            <a:r>
              <a:rPr lang="es-ES" dirty="0"/>
              <a:t>Por esta problemática se ha visto necesario innovar mediante una aplicación móvil fácil e intuitiva en beneficio para consumidores y proveedores.</a:t>
            </a:r>
          </a:p>
          <a:p>
            <a:pPr algn="just"/>
            <a:r>
              <a:rPr lang="es-ES" dirty="0"/>
              <a:t>La aplicación centrara en un solo sitio la información de distintos establecimientos de la ciudad, contara con seguimiento del servicio de la entrega del pedido, los pagos se podrán realizar mediante </a:t>
            </a:r>
            <a:r>
              <a:rPr lang="es-ES" dirty="0" err="1"/>
              <a:t>Paypal</a:t>
            </a:r>
            <a:r>
              <a:rPr lang="es-ES" dirty="0"/>
              <a:t> con el fin de evitar contagios y mostrará como el establecimiento esta siguiendo el protocolo sanitario.</a:t>
            </a:r>
          </a:p>
          <a:p>
            <a:endParaRPr lang="es-PE" dirty="0"/>
          </a:p>
        </p:txBody>
      </p:sp>
    </p:spTree>
    <p:extLst>
      <p:ext uri="{BB962C8B-B14F-4D97-AF65-F5344CB8AC3E}">
        <p14:creationId xmlns:p14="http://schemas.microsoft.com/office/powerpoint/2010/main" val="256562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lantilla de diseño de patrón de nub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Office_13666287_TF03460508" id="{61E8D0DE-AFA3-4200-999B-E7702F3CEEFA}" vid="{B6FDA163-DB55-4B5E-9E1D-9176F2B2958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24FD56-CE1B-42FC-9E83-BFBF160724C6}">
  <ds:schemaRefs>
    <ds:schemaRef ds:uri="http://schemas.microsoft.com/sharepoint/v3/contenttype/forms"/>
  </ds:schemaRefs>
</ds:datastoreItem>
</file>

<file path=customXml/itemProps2.xml><?xml version="1.0" encoding="utf-8"?>
<ds:datastoreItem xmlns:ds="http://schemas.openxmlformats.org/officeDocument/2006/customXml" ds:itemID="{DEDD01B8-816B-49B7-8C81-03AB51D87C54}">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40262f94-9f35-4ac3-9a90-690165a166b7"/>
    <ds:schemaRef ds:uri="a4f35948-e619-41b3-aa29-22878b09cfd2"/>
    <ds:schemaRef ds:uri="http://www.w3.org/XML/1998/namespace"/>
  </ds:schemaRefs>
</ds:datastoreItem>
</file>

<file path=customXml/itemProps3.xml><?xml version="1.0" encoding="utf-8"?>
<ds:datastoreItem xmlns:ds="http://schemas.openxmlformats.org/officeDocument/2006/customXml" ds:itemID="{6253D857-4181-4777-8893-6E45A690F9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Diapositivas de diseño de patrón de nube</Template>
  <TotalTime>20</TotalTime>
  <Words>252</Words>
  <Application>Microsoft Office PowerPoint</Application>
  <PresentationFormat>Panorámica</PresentationFormat>
  <Paragraphs>16</Paragraphs>
  <Slides>3</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Arial</vt:lpstr>
      <vt:lpstr>Calibri</vt:lpstr>
      <vt:lpstr>Cambria</vt:lpstr>
      <vt:lpstr>Plantilla de diseño de patrón de nube</vt:lpstr>
      <vt:lpstr>Grupo  2- Estación Software</vt:lpstr>
      <vt:lpstr>Problemática</vt:lpstr>
      <vt:lpstr>Solución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Estación Software</dc:title>
  <dc:creator>Marko Antonio Rivas Rios</dc:creator>
  <cp:lastModifiedBy>Marko Antonio Rivas Rios</cp:lastModifiedBy>
  <cp:revision>5</cp:revision>
  <dcterms:created xsi:type="dcterms:W3CDTF">2020-05-11T02:11:07Z</dcterms:created>
  <dcterms:modified xsi:type="dcterms:W3CDTF">2020-05-14T16:51:46Z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