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 snapToGrid="0">
      <p:cViewPr varScale="1">
        <p:scale>
          <a:sx n="171" d="100"/>
          <a:sy n="171" d="100"/>
        </p:scale>
        <p:origin x="2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6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6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7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4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4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7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FCA54-5DB8-1B4B-AADE-986949B8506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AE88F-988E-F74C-A59C-938B3399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232ED48-8F9B-17E8-60AE-C4763796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37" y="2430661"/>
            <a:ext cx="2286000" cy="2095500"/>
          </a:xfrm>
          <a:prstGeom prst="rect">
            <a:avLst/>
          </a:prstGeom>
        </p:spPr>
      </p:pic>
      <p:pic>
        <p:nvPicPr>
          <p:cNvPr id="22" name="Picture 21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67BADE5F-EEA0-65D4-F4FD-DEECCAB9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91" y="190498"/>
            <a:ext cx="2209800" cy="2095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79FC34-118E-3634-85D0-5446D0F3CAA9}"/>
              </a:ext>
            </a:extLst>
          </p:cNvPr>
          <p:cNvSpPr txBox="1">
            <a:spLocks/>
          </p:cNvSpPr>
          <p:nvPr/>
        </p:nvSpPr>
        <p:spPr>
          <a:xfrm>
            <a:off x="685800" y="1535311"/>
            <a:ext cx="3429000" cy="895350"/>
          </a:xfrm>
          <a:prstGeom prst="rect">
            <a:avLst/>
          </a:prstGeom>
        </p:spPr>
        <p:txBody>
          <a:bodyPr vert="horz" lIns="34290" tIns="17145" rIns="34290" bIns="17145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50"/>
          </a:p>
        </p:txBody>
      </p:sp>
      <p:pic>
        <p:nvPicPr>
          <p:cNvPr id="8" name="Picture 7" descr="A graph of a number of red and green lines&#10;&#10;Description automatically generated">
            <a:extLst>
              <a:ext uri="{FF2B5EF4-FFF2-40B4-BE49-F238E27FC236}">
                <a16:creationId xmlns:a16="http://schemas.microsoft.com/office/drawing/2014/main" id="{BF9E2F6A-6FA5-F49D-CDFC-45A1903E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500"/>
            <a:ext cx="2222500" cy="2095500"/>
          </a:xfrm>
          <a:prstGeom prst="rect">
            <a:avLst/>
          </a:prstGeom>
        </p:spPr>
      </p:pic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775E0D1-BEC0-7528-E73E-BD570D0D7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" y="2430661"/>
            <a:ext cx="2197100" cy="2095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4C8409-D966-6FC0-8022-883DDC0C5CA3}"/>
              </a:ext>
            </a:extLst>
          </p:cNvPr>
          <p:cNvSpPr txBox="1"/>
          <p:nvPr/>
        </p:nvSpPr>
        <p:spPr>
          <a:xfrm>
            <a:off x="0" y="-133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E2D0B-B1F7-70E8-BFDF-5E9E2F0DC66A}"/>
              </a:ext>
            </a:extLst>
          </p:cNvPr>
          <p:cNvSpPr txBox="1"/>
          <p:nvPr/>
        </p:nvSpPr>
        <p:spPr>
          <a:xfrm>
            <a:off x="2222500" y="-133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3C63A-1FF9-4183-D049-BE467D8C3459}"/>
              </a:ext>
            </a:extLst>
          </p:cNvPr>
          <p:cNvSpPr txBox="1"/>
          <p:nvPr/>
        </p:nvSpPr>
        <p:spPr>
          <a:xfrm>
            <a:off x="0" y="2204442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FED1BD-EA98-09E0-1980-E2D28877B95A}"/>
              </a:ext>
            </a:extLst>
          </p:cNvPr>
          <p:cNvSpPr txBox="1"/>
          <p:nvPr/>
        </p:nvSpPr>
        <p:spPr>
          <a:xfrm>
            <a:off x="2225706" y="220444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29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Šterk</dc:creator>
  <cp:lastModifiedBy>Marko Šterk</cp:lastModifiedBy>
  <cp:revision>2</cp:revision>
  <dcterms:created xsi:type="dcterms:W3CDTF">2024-07-14T09:59:30Z</dcterms:created>
  <dcterms:modified xsi:type="dcterms:W3CDTF">2024-07-14T10:26:56Z</dcterms:modified>
</cp:coreProperties>
</file>