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AA757F6-370C-49FC-8001-6D9FD231E06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5775C65-E42C-4A82-A69D-1574CAFF25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Segmentacija</a:t>
            </a:r>
            <a:r>
              <a:rPr lang="en-US" dirty="0" smtClean="0"/>
              <a:t> puta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satelitskih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nal</a:t>
            </a:r>
            <a:r>
              <a:rPr lang="sr-Latn-RS" dirty="0" smtClean="0"/>
              <a:t>aženje najkraće putanje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Veljko</a:t>
            </a:r>
            <a:r>
              <a:rPr lang="en-US" dirty="0" smtClean="0"/>
              <a:t> </a:t>
            </a:r>
            <a:r>
              <a:rPr lang="en-US" dirty="0" err="1" smtClean="0"/>
              <a:t>Todorovic</a:t>
            </a:r>
            <a:r>
              <a:rPr lang="en-US" dirty="0" smtClean="0"/>
              <a:t> IN2/2019</a:t>
            </a:r>
          </a:p>
          <a:p>
            <a:r>
              <a:rPr lang="en-US" dirty="0" smtClean="0"/>
              <a:t>Marko </a:t>
            </a:r>
            <a:r>
              <a:rPr lang="en-US" dirty="0" err="1" smtClean="0"/>
              <a:t>Vasilic</a:t>
            </a:r>
            <a:r>
              <a:rPr lang="en-US" dirty="0" smtClean="0"/>
              <a:t> IN8/2019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sr-Latn-RS" dirty="0" smtClean="0"/>
              <a:t>Breadth </a:t>
            </a:r>
            <a:r>
              <a:rPr lang="sr-Latn-RS" dirty="0"/>
              <a:t>first search“ na matrici za pronalazak najkraće </a:t>
            </a:r>
            <a:r>
              <a:rPr lang="sr-Latn-RS" dirty="0" smtClean="0"/>
              <a:t>putanje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8400"/>
            <a:ext cx="7315200" cy="3539527"/>
          </a:xfrm>
        </p:spPr>
        <p:txBody>
          <a:bodyPr/>
          <a:lstStyle/>
          <a:p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čita algoritma koja se razlikuju po uslovu zaustavljanja</a:t>
            </a:r>
          </a:p>
          <a:p>
            <a:r>
              <a:rPr lang="sr-Latn-RS" dirty="0" smtClean="0"/>
              <a:t>Prvi algoritam pronalazi najbliži piksel puta, i boji putanju žutom bojom</a:t>
            </a:r>
          </a:p>
          <a:p>
            <a:r>
              <a:rPr lang="sr-Latn-RS" dirty="0" smtClean="0"/>
              <a:t>Drugi algoritam se širi samo po putevima i pronalazi ciljni piksel, i boji putanju plavom bojom</a:t>
            </a:r>
            <a:endParaRPr lang="en-US" dirty="0"/>
          </a:p>
        </p:txBody>
      </p:sp>
      <p:pic>
        <p:nvPicPr>
          <p:cNvPr id="2050" name="Picture 2" descr="C:\Users\marko\Documents\Fax\3. Godina - 2. Semestar\Osnovi racunarske inteligencije\Projekat\prezentacija\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414713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rko\Documents\Fax\3. Godina - 2. Semestar\Osnovi racunarske inteligencije\Projekat\prezentacija\p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63" y="4005064"/>
            <a:ext cx="4391763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>
            <a:normAutofit/>
          </a:bodyPr>
          <a:lstStyle/>
          <a:p>
            <a:r>
              <a:rPr lang="sr-Latn-RS" dirty="0"/>
              <a:t>Opis </a:t>
            </a:r>
            <a:r>
              <a:rPr lang="sr-Latn-RS" dirty="0" smtClean="0"/>
              <a:t>interfejsa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8400"/>
            <a:ext cx="7315200" cy="4836944"/>
          </a:xfrm>
        </p:spPr>
        <p:txBody>
          <a:bodyPr/>
          <a:lstStyle/>
          <a:p>
            <a:r>
              <a:rPr lang="sr-Latn-RS" dirty="0" smtClean="0"/>
              <a:t>Interfejs urađen sa bibliotekom cv2</a:t>
            </a:r>
          </a:p>
          <a:p>
            <a:r>
              <a:rPr lang="sr-Latn-RS" dirty="0" smtClean="0"/>
              <a:t>Napravljen prozor za biranje satelitske slike</a:t>
            </a:r>
          </a:p>
          <a:p>
            <a:r>
              <a:rPr lang="sr-Latn-RS" dirty="0" smtClean="0"/>
              <a:t>Nakon propuštanja slike kroz model, dobija se izlazna crno bijela slika</a:t>
            </a:r>
          </a:p>
          <a:p>
            <a:r>
              <a:rPr lang="sr-Latn-RS" dirty="0" smtClean="0"/>
              <a:t>Korisnik može da prelazi sa jedne na drugu sliku uz pomoć broja „1“ i „2“ na tastaturi</a:t>
            </a:r>
          </a:p>
          <a:p>
            <a:r>
              <a:rPr lang="sr-Latn-RS" dirty="0" smtClean="0"/>
              <a:t>Korisnik ima opciju da izabere dvije tačke uz pomoć miša na slici</a:t>
            </a:r>
          </a:p>
          <a:p>
            <a:r>
              <a:rPr lang="sr-Latn-RS" dirty="0" smtClean="0"/>
              <a:t>Zatim klikom na „Enter“ prikazuje mu se najkraći put izmedju dvije izabrane tačke ako postoji</a:t>
            </a:r>
          </a:p>
          <a:p>
            <a:r>
              <a:rPr lang="sr-Latn-RS" dirty="0" smtClean="0"/>
              <a:t>Još jedna opcija jeste klikom na „r“ na tastaturi ako želi da ponovo bira tačke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08920"/>
            <a:ext cx="7315200" cy="1154097"/>
          </a:xfrm>
        </p:spPr>
        <p:txBody>
          <a:bodyPr/>
          <a:lstStyle/>
          <a:p>
            <a:r>
              <a:rPr lang="en-US" dirty="0" smtClean="0"/>
              <a:t>HVALA NA PA</a:t>
            </a:r>
            <a:r>
              <a:rPr lang="sr-Latn-RS" dirty="0" smtClean="0"/>
              <a:t>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8400"/>
            <a:ext cx="7315200" cy="3539527"/>
          </a:xfrm>
        </p:spPr>
        <p:txBody>
          <a:bodyPr/>
          <a:lstStyle/>
          <a:p>
            <a:r>
              <a:rPr lang="sr-Latn-RS" dirty="0" smtClean="0"/>
              <a:t>Ideja projekta</a:t>
            </a:r>
          </a:p>
          <a:p>
            <a:r>
              <a:rPr lang="sr-Latn-RS" dirty="0" smtClean="0"/>
              <a:t>Priprema podataka za treniranje</a:t>
            </a:r>
          </a:p>
          <a:p>
            <a:r>
              <a:rPr lang="sr-Latn-RS" dirty="0"/>
              <a:t>Opis U-Net neuronske mreže</a:t>
            </a:r>
          </a:p>
          <a:p>
            <a:r>
              <a:rPr lang="sr-Latn-RS" dirty="0" smtClean="0"/>
              <a:t>Treniranje modela</a:t>
            </a:r>
          </a:p>
          <a:p>
            <a:r>
              <a:rPr lang="sr-Latn-RS" dirty="0" smtClean="0"/>
              <a:t>Validacija modela</a:t>
            </a:r>
          </a:p>
          <a:p>
            <a:r>
              <a:rPr lang="sr-Latn-RS" dirty="0" smtClean="0"/>
              <a:t>„Breadth first search“ na matrici za pronalazak najkraće putanje</a:t>
            </a:r>
          </a:p>
          <a:p>
            <a:r>
              <a:rPr lang="sr-Latn-RS" dirty="0" smtClean="0"/>
              <a:t>Opis </a:t>
            </a:r>
            <a:r>
              <a:rPr lang="sr-Latn-RS" dirty="0" smtClean="0"/>
              <a:t>interfejsa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/>
          <a:lstStyle/>
          <a:p>
            <a:r>
              <a:rPr lang="sr-Latn-RS" dirty="0" smtClean="0"/>
              <a:t>Ideja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8400"/>
            <a:ext cx="7315200" cy="3539527"/>
          </a:xfrm>
        </p:spPr>
        <p:txBody>
          <a:bodyPr/>
          <a:lstStyle/>
          <a:p>
            <a:r>
              <a:rPr lang="sr-Latn-RS" dirty="0" smtClean="0"/>
              <a:t>Korištenje satelitskih slika savezne države </a:t>
            </a:r>
            <a:r>
              <a:rPr lang="en-US" dirty="0" smtClean="0"/>
              <a:t>Massachusetts</a:t>
            </a:r>
            <a:r>
              <a:rPr lang="sr-Latn-RS" dirty="0" smtClean="0"/>
              <a:t> za segmentaciju puteva</a:t>
            </a:r>
          </a:p>
          <a:p>
            <a:r>
              <a:rPr lang="sr-Latn-RS" dirty="0" smtClean="0"/>
              <a:t>Pronalazak najkraće putanje između dvije izabrane tačke na slici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Priprema podataka za </a:t>
            </a:r>
            <a:r>
              <a:rPr lang="sr-Latn-RS" dirty="0" smtClean="0"/>
              <a:t>treniranje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8400"/>
            <a:ext cx="7315200" cy="3539527"/>
          </a:xfrm>
        </p:spPr>
        <p:txBody>
          <a:bodyPr/>
          <a:lstStyle/>
          <a:p>
            <a:r>
              <a:rPr lang="sr-Latn-RS" dirty="0" smtClean="0"/>
              <a:t>Po 1108 ulaznih i izlaznih slika, dimenzija 1500x1500</a:t>
            </a:r>
          </a:p>
          <a:p>
            <a:r>
              <a:rPr lang="sr-Latn-RS" dirty="0" smtClean="0"/>
              <a:t>Dijeljenje ulaznih i izlaznih slika na 25 slika manjih dimenzija 256x256</a:t>
            </a:r>
          </a:p>
          <a:p>
            <a:r>
              <a:rPr lang="sr-Latn-RS" dirty="0" smtClean="0"/>
              <a:t>Izlazne slike su učitane da budu monohromne </a:t>
            </a:r>
            <a:r>
              <a:rPr lang="sr-Latn-RS" i="1" dirty="0" smtClean="0"/>
              <a:t>(eng. </a:t>
            </a:r>
            <a:r>
              <a:rPr lang="sr-Latn-RS" i="1" dirty="0"/>
              <a:t>g</a:t>
            </a:r>
            <a:r>
              <a:rPr lang="sr-Latn-RS" i="1" dirty="0" smtClean="0"/>
              <a:t>rayscale)</a:t>
            </a:r>
          </a:p>
          <a:p>
            <a:r>
              <a:rPr lang="sr-Latn-RS" dirty="0"/>
              <a:t>Izbacivanje </a:t>
            </a:r>
            <a:r>
              <a:rPr lang="sr-Latn-RS" dirty="0" smtClean="0"/>
              <a:t>parova ulaznih i izlaznih loših </a:t>
            </a:r>
            <a:r>
              <a:rPr lang="sr-Latn-RS" dirty="0"/>
              <a:t>slika ako u sebi sadrže više od 9% bijelih piksela</a:t>
            </a:r>
          </a:p>
          <a:p>
            <a:endParaRPr lang="sr-Latn-RS" i="1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1026" name="Picture 2" descr="C:\Users\marko\Documents\Fax\3. Godina - 2. Semestar\Osnovi racunarske inteligencije\Projekat\prezentacija\285565432_1143456129556631_3221004220391401527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16948"/>
            <a:ext cx="2646834" cy="266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>
            <a:normAutofit/>
          </a:bodyPr>
          <a:lstStyle/>
          <a:p>
            <a:r>
              <a:rPr lang="sr-Latn-RS" dirty="0"/>
              <a:t>Opis U-Net neuronske </a:t>
            </a:r>
            <a:r>
              <a:rPr lang="sr-Latn-RS" dirty="0" smtClean="0"/>
              <a:t>mreže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5" y="1689099"/>
            <a:ext cx="7848871" cy="4455839"/>
          </a:xfrm>
        </p:spPr>
      </p:pic>
    </p:spTree>
    <p:extLst>
      <p:ext uri="{BB962C8B-B14F-4D97-AF65-F5344CB8AC3E}">
        <p14:creationId xmlns:p14="http://schemas.microsoft.com/office/powerpoint/2010/main" val="25685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Priprema podataka za </a:t>
            </a:r>
            <a:r>
              <a:rPr lang="sr-Latn-RS" dirty="0" smtClean="0"/>
              <a:t>treniranje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8400"/>
            <a:ext cx="7315200" cy="3539527"/>
          </a:xfrm>
        </p:spPr>
        <p:txBody>
          <a:bodyPr/>
          <a:lstStyle/>
          <a:p>
            <a:r>
              <a:rPr lang="en-US" dirty="0" err="1" smtClean="0"/>
              <a:t>Semanti</a:t>
            </a:r>
            <a:r>
              <a:rPr lang="sr-Latn-RS" dirty="0" smtClean="0"/>
              <a:t>čka segmentacija</a:t>
            </a:r>
            <a:endParaRPr lang="sr-Latn-RS" dirty="0"/>
          </a:p>
          <a:p>
            <a:endParaRPr lang="sr-Latn-RS" i="1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098" name="Picture 2" descr="C:\Users\marko\Documents\Fax\3. Godina - 2. Semestar\Osnovi racunarske inteligencije\Projekat\prezentacija\23278915_15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579180"/>
            <a:ext cx="34671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rko\Documents\Fax\3. Godina - 2. Semestar\Osnovi racunarske inteligencije\Projekat\prezentacija\23278915_15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5615"/>
            <a:ext cx="3381376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/>
          <a:lstStyle/>
          <a:p>
            <a:r>
              <a:rPr lang="sr-Latn-RS" dirty="0"/>
              <a:t>Opis U-Net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8400"/>
            <a:ext cx="7315200" cy="4908952"/>
          </a:xfrm>
        </p:spPr>
        <p:txBody>
          <a:bodyPr>
            <a:normAutofit/>
          </a:bodyPr>
          <a:lstStyle/>
          <a:p>
            <a:r>
              <a:rPr lang="sr-Latn-RS" dirty="0" smtClean="0"/>
              <a:t>Dimenzije ulaza modela je 256x256x3</a:t>
            </a:r>
          </a:p>
          <a:p>
            <a:r>
              <a:rPr lang="sr-Latn-RS" dirty="0" smtClean="0"/>
              <a:t>Inicijalan broj kernela je 24, koji se </a:t>
            </a:r>
            <a:r>
              <a:rPr lang="sr-Latn-RS" dirty="0" smtClean="0"/>
              <a:t>na svakom sledećem nivou</a:t>
            </a:r>
            <a:r>
              <a:rPr lang="sr-Latn-RS" dirty="0" smtClean="0"/>
              <a:t> </a:t>
            </a:r>
            <a:r>
              <a:rPr lang="sr-Latn-RS" dirty="0" smtClean="0"/>
              <a:t>duplira</a:t>
            </a:r>
          </a:p>
          <a:p>
            <a:r>
              <a:rPr lang="sr-Latn-RS" dirty="0" smtClean="0"/>
              <a:t>4 puta se koristi kombinacija 2 konvoluciona i „max pulling“ sloja</a:t>
            </a:r>
          </a:p>
          <a:p>
            <a:r>
              <a:rPr lang="sr-Latn-RS" dirty="0" smtClean="0"/>
              <a:t>Zatim još 2 konvoluciona sloja sa 24x16 kernela</a:t>
            </a:r>
          </a:p>
          <a:p>
            <a:r>
              <a:rPr lang="sr-Latn-RS" dirty="0" smtClean="0"/>
              <a:t>Onda još 4 puta kombinacija </a:t>
            </a:r>
            <a:r>
              <a:rPr lang="sr-Latn-RS" dirty="0"/>
              <a:t>„</a:t>
            </a:r>
            <a:r>
              <a:rPr lang="en-US" dirty="0"/>
              <a:t>Conv2DTranspose</a:t>
            </a:r>
            <a:r>
              <a:rPr lang="sr-Latn-RS" dirty="0" smtClean="0"/>
              <a:t>“ i 2 konvoluciona </a:t>
            </a:r>
            <a:r>
              <a:rPr lang="sr-Latn-RS" dirty="0"/>
              <a:t>sloja</a:t>
            </a:r>
            <a:endParaRPr lang="en-US" dirty="0"/>
          </a:p>
          <a:p>
            <a:r>
              <a:rPr lang="sr-Latn-RS" dirty="0" smtClean="0"/>
              <a:t>Na kraju još 2 konvoluciona sloja sa 24 kernela i izlazni konvolucioni sloj sa jednim kernelom veličine 1x1</a:t>
            </a:r>
          </a:p>
          <a:p>
            <a:r>
              <a:rPr lang="sr-Latn-RS" dirty="0" smtClean="0"/>
              <a:t>Prije „up-sampling“ faze i </a:t>
            </a:r>
            <a:r>
              <a:rPr lang="sr-Latn-RS" dirty="0" smtClean="0"/>
              <a:t>poslije pretposlednje </a:t>
            </a:r>
            <a:r>
              <a:rPr lang="sr-Latn-RS" dirty="0" smtClean="0"/>
              <a:t>„max-pulling“ </a:t>
            </a:r>
            <a:r>
              <a:rPr lang="sr-Latn-RS" dirty="0" smtClean="0"/>
              <a:t>faze po </a:t>
            </a:r>
            <a:r>
              <a:rPr lang="sr-Latn-RS" dirty="0" smtClean="0"/>
              <a:t>jedan dropout sloj sa smanjivanje „overfitinga“</a:t>
            </a:r>
          </a:p>
          <a:p>
            <a:r>
              <a:rPr lang="sr-Latn-RS" dirty="0" smtClean="0"/>
              <a:t>Kao izlaz se dobija slika veličine 256x256x1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83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>
            <a:normAutofit/>
          </a:bodyPr>
          <a:lstStyle/>
          <a:p>
            <a:r>
              <a:rPr lang="sr-Latn-RS" dirty="0"/>
              <a:t>Treniranje </a:t>
            </a:r>
            <a:r>
              <a:rPr lang="sr-Latn-RS" dirty="0" smtClean="0"/>
              <a:t>modela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688400"/>
                <a:ext cx="7315200" cy="3539527"/>
              </a:xfrm>
            </p:spPr>
            <p:txBody>
              <a:bodyPr/>
              <a:lstStyle/>
              <a:p>
                <a:r>
                  <a:rPr lang="sr-Latn-RS" dirty="0" smtClean="0"/>
                  <a:t>Za optimizaciju je korišten „Adam optimizer“ sa brzinom učenja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r-Latn-R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sr-Latn-RS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sr-Latn-RS" dirty="0" smtClean="0"/>
              </a:p>
              <a:p>
                <a:r>
                  <a:rPr lang="sr-Latn-RS" dirty="0" smtClean="0"/>
                  <a:t>Za računanje greške je korišten „</a:t>
                </a:r>
                <a:r>
                  <a:rPr lang="en-US" dirty="0" smtClean="0"/>
                  <a:t>binary</a:t>
                </a:r>
                <a:r>
                  <a:rPr lang="sr-Latn-RS" dirty="0" smtClean="0"/>
                  <a:t> </a:t>
                </a:r>
                <a:r>
                  <a:rPr lang="en-US" dirty="0" err="1" smtClean="0"/>
                  <a:t>crossentropy</a:t>
                </a:r>
                <a:r>
                  <a:rPr lang="sr-Latn-RS" dirty="0" smtClean="0"/>
                  <a:t>“</a:t>
                </a:r>
              </a:p>
              <a:p>
                <a:r>
                  <a:rPr lang="sr-Latn-RS" dirty="0" smtClean="0"/>
                  <a:t>Ukupno je bilo 4 epohe, i u svakoj je učitano maksimum 800 slika</a:t>
                </a:r>
                <a:endParaRPr lang="en-US" dirty="0" smtClean="0"/>
              </a:p>
              <a:p>
                <a:r>
                  <a:rPr lang="en-US" dirty="0" err="1" smtClean="0"/>
                  <a:t>Problemi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</a:t>
                </a:r>
                <a:r>
                  <a:rPr lang="en-US" dirty="0" smtClean="0"/>
                  <a:t> CUDA</a:t>
                </a:r>
                <a:r>
                  <a:rPr lang="sr-Latn-RS" dirty="0" smtClean="0"/>
                  <a:t> paralelnim kompajliranjem modela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688400"/>
                <a:ext cx="7315200" cy="3539527"/>
              </a:xfrm>
              <a:blipFill rotWithShape="1">
                <a:blip r:embed="rId2"/>
                <a:stretch>
                  <a:fillRect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0000"/>
            <a:ext cx="7315200" cy="1154097"/>
          </a:xfrm>
        </p:spPr>
        <p:txBody>
          <a:bodyPr>
            <a:normAutofit/>
          </a:bodyPr>
          <a:lstStyle/>
          <a:p>
            <a:r>
              <a:rPr lang="sr-Latn-RS" dirty="0"/>
              <a:t>Validacija </a:t>
            </a:r>
            <a:r>
              <a:rPr lang="sr-Latn-RS" dirty="0" smtClean="0"/>
              <a:t>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8400"/>
            <a:ext cx="7315200" cy="3539527"/>
          </a:xfrm>
        </p:spPr>
        <p:txBody>
          <a:bodyPr/>
          <a:lstStyle/>
          <a:p>
            <a:r>
              <a:rPr lang="en-US" dirty="0" err="1" smtClean="0"/>
              <a:t>Ukupno</a:t>
            </a:r>
            <a:r>
              <a:rPr lang="en-US" dirty="0" smtClean="0"/>
              <a:t> 350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validaciju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492897"/>
            <a:ext cx="4320479" cy="3240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92898"/>
            <a:ext cx="4320477" cy="3240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855" y="5888664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Inicijalni</a:t>
            </a:r>
            <a:r>
              <a:rPr lang="en-US" dirty="0" smtClean="0"/>
              <a:t> </a:t>
            </a:r>
            <a:r>
              <a:rPr lang="en-US" dirty="0" err="1" smtClean="0"/>
              <a:t>konvolucioni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24 </a:t>
            </a:r>
            <a:r>
              <a:rPr lang="en-US" dirty="0" err="1" smtClean="0"/>
              <a:t>kernela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5888664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Inicijalni</a:t>
            </a:r>
            <a:r>
              <a:rPr lang="en-US" dirty="0" smtClean="0"/>
              <a:t> </a:t>
            </a:r>
            <a:r>
              <a:rPr lang="en-US" dirty="0" err="1" smtClean="0"/>
              <a:t>konvolucioni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16 </a:t>
            </a:r>
            <a:r>
              <a:rPr lang="en-US" dirty="0" err="1" smtClean="0"/>
              <a:t>kernela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207</TotalTime>
  <Words>443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Segmentacija puta sa satelitskih slika i nalaženje najkraće putanje</vt:lpstr>
      <vt:lpstr>Sadržaj</vt:lpstr>
      <vt:lpstr>Ideja projekta</vt:lpstr>
      <vt:lpstr>Priprema podataka za treniranje</vt:lpstr>
      <vt:lpstr>Opis U-Net neuronske mreže</vt:lpstr>
      <vt:lpstr>Priprema podataka za treniranje</vt:lpstr>
      <vt:lpstr>Opis U-Net neuronske mreže</vt:lpstr>
      <vt:lpstr>Treniranje modela</vt:lpstr>
      <vt:lpstr>Validacija modela</vt:lpstr>
      <vt:lpstr>“Breadth first search“ na matrici za pronalazak najkraće putanje</vt:lpstr>
      <vt:lpstr>Opis interfejsa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Segmentacija puta sa satelitskih slika i nalaženje najkraće putanje</dc:title>
  <dc:creator>Marko Vasilic</dc:creator>
  <cp:lastModifiedBy>Marko Vasilic</cp:lastModifiedBy>
  <cp:revision>15</cp:revision>
  <dcterms:created xsi:type="dcterms:W3CDTF">2022-06-05T16:56:34Z</dcterms:created>
  <dcterms:modified xsi:type="dcterms:W3CDTF">2022-06-07T17:12:08Z</dcterms:modified>
</cp:coreProperties>
</file>