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Kraut&amp;Rueben sales 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Without us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Tabelle1!$A$2:$A$7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4.5</c:v>
                </c:pt>
                <c:pt idx="4">
                  <c:v>7</c:v>
                </c:pt>
                <c:pt idx="5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AA-48DD-BA2B-D4EDCED798F9}"/>
            </c:ext>
          </c:extLst>
        </c:ser>
        <c:ser>
          <c:idx val="2"/>
          <c:order val="1"/>
          <c:tx>
            <c:strRef>
              <c:f>Tabelle1!$D$1</c:f>
              <c:strCache>
                <c:ptCount val="1"/>
                <c:pt idx="0">
                  <c:v>With IT-Solutions GmbH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Tabelle1!$A$2:$A$7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8AA-48DD-BA2B-D4EDCED79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972832"/>
        <c:axId val="248972440"/>
      </c:lineChart>
      <c:catAx>
        <c:axId val="248972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972440"/>
        <c:crosses val="autoZero"/>
        <c:auto val="1"/>
        <c:lblAlgn val="ctr"/>
        <c:lblOffset val="100"/>
        <c:noMultiLvlLbl val="0"/>
      </c:catAx>
      <c:valAx>
        <c:axId val="248972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897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5A1070-DE4E-4C38-AFA1-3CEDFA446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kraut&amp;rueben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C2AD31B-18E9-42C2-B5BA-2196F934B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BFA9960-0A00-4941-8CAE-73318EEA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39" y="-358255"/>
            <a:ext cx="2915844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BC1698-BCEA-433F-B5A6-081FF5D0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9D0A955-B2EA-45E4-9C56-CC86575A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We´ve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and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!</a:t>
            </a:r>
          </a:p>
          <a:p>
            <a:r>
              <a:rPr lang="de-DE" dirty="0"/>
              <a:t>New feature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a recipe box</a:t>
            </a:r>
          </a:p>
          <a:p>
            <a:r>
              <a:rPr lang="de-DE" dirty="0" err="1"/>
              <a:t>Improvment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querys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feature </a:t>
            </a:r>
            <a:r>
              <a:rPr lang="de-DE" dirty="0" err="1"/>
              <a:t>is</a:t>
            </a:r>
            <a:r>
              <a:rPr lang="de-DE" dirty="0"/>
              <a:t>: 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D0F907A-9366-4009-AA75-48577D49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39" y="-358255"/>
            <a:ext cx="2915844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C0826D-B434-4888-91B1-5B8ACAA1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6F0991E-8624-4CA6-ADDC-0B82B9BA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Partner</a:t>
            </a:r>
          </a:p>
          <a:p>
            <a:r>
              <a:rPr lang="de-DE" dirty="0" err="1"/>
              <a:t>Experts</a:t>
            </a:r>
            <a:r>
              <a:rPr lang="de-DE" dirty="0"/>
              <a:t> 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  <a:p>
            <a:r>
              <a:rPr lang="de-DE" dirty="0"/>
              <a:t>Multilingual</a:t>
            </a:r>
          </a:p>
          <a:p>
            <a:r>
              <a:rPr lang="de-DE" dirty="0"/>
              <a:t>Young and innovative </a:t>
            </a:r>
            <a:r>
              <a:rPr lang="de-DE" dirty="0" err="1"/>
              <a:t>team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only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arise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745F95D-289E-4FF5-A0D2-CC1F81AE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39" y="-358255"/>
            <a:ext cx="2915844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3A6048-4C35-49A4-A587-49774698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profit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781E6F-8D0A-45C2-8632-C3E4BAF1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safe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stuff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and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improvements</a:t>
            </a:r>
            <a:r>
              <a:rPr lang="de-DE" dirty="0"/>
              <a:t> like a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GUI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114D682-A937-4F9C-92AE-A73D62D5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39" y="-358255"/>
            <a:ext cx="2915844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2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AB5805-1C61-4661-80E1-00472642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xmlns="" id="{90B84E81-1CB3-4F7F-867E-640A3282D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531599"/>
              </p:ext>
            </p:extLst>
          </p:nvPr>
        </p:nvGraphicFramePr>
        <p:xfrm>
          <a:off x="831962" y="982825"/>
          <a:ext cx="10524899" cy="517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045727F-DFA9-493B-B64C-5CB46B44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39" y="-358255"/>
            <a:ext cx="2915844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3871B9-7AED-4A1E-B190-E7771527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6DED033-1973-47DF-80F5-31E0FBB4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7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152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Database for kraut&amp;rueben</vt:lpstr>
      <vt:lpstr>What is new?</vt:lpstr>
      <vt:lpstr>Why you have to choose us?</vt:lpstr>
      <vt:lpstr>How do you profit?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kraut&amp;rueben</dc:title>
  <dc:creator>Marko Vlajic</dc:creator>
  <cp:lastModifiedBy>Marko Vlajic</cp:lastModifiedBy>
  <cp:revision>7</cp:revision>
  <dcterms:created xsi:type="dcterms:W3CDTF">2020-10-21T22:26:51Z</dcterms:created>
  <dcterms:modified xsi:type="dcterms:W3CDTF">2020-10-22T11:00:10Z</dcterms:modified>
</cp:coreProperties>
</file>