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63" d="100"/>
          <a:sy n="163" d="100"/>
        </p:scale>
        <p:origin x="1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AU&amp;assetid=WA200003233&amp;isWac=True&amp;ui=en-US&amp;ad=A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https://pages.store.office.com/addinsinstallpage.aspx?rs=en-AU&amp;assetid=WA200003233&amp;isWac=True&amp;ui=en-US&amp;ad=AU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9816403-df35-4e4e-aded-b4d73c8ca1d1}">
  <we:reference id="WA200003233" version="2.0.0.3" store="en-AU" storeType="OMEX"/>
  <we:alternateReferences/>
  <we:properties>
    <we:property name="Microsoft.Office.CampaignId" value="&quot;none&quot;"/>
    <we:property name="reportUrl" value="&quot;/groups/me/reports/00b9d455-9b2b-47ca-9f2c-7e5f1decad86/ReportSection?bookmarkGuid=3fe0da8f-651a-4afb-b399-2a2cec36104c&amp;bookmarkUsage=1&amp;ctid=3ff6cfa4-e715-48db-b8e1-0867b9f9fba3&amp;fromEntryPoint=export&quot;"/>
    <we:property name="reportState" value="&quot;CONNECTED&quot;"/>
    <we:property name="artifactViewState" value="&quot;live&quot;"/>
    <we:property name="reportEmbeddedTime" value="&quot;2024-03-25T06:24:25.542Z&quot;"/>
    <we:property name="creatorSessionId" value="&quot;83a7b70b-05e6-4cca-835e-51a14efc3fd1&quot;"/>
    <we:property name="creatorUserId" value="&quot;1003200092A6191F&quot;"/>
    <we:property name="creatorTenantId" value="&quot;3ff6cfa4-e715-48db-b8e1-0867b9f9fba3&quot;"/>
    <we:property name="pageDisplayName" value="&quot;Page 1&quot;"/>
    <we:property name="pageName" value="&quot;ReportSection&quot;"/>
    <we:property name="reportName" value="&quot;Airports&quot;"/>
    <we:property name="isVisualContainerHeaderHidden" value="false"/>
    <we:property name="isFiltersActionButtonVisible" value="true"/>
    <we:property name="initialStateBookmark" value="&quot;H4sIAAAAAAAAA+1YS0/cMBD+K8gXLqsqr82D27LdXigPQYVUVaiaOJNgyMaR7QBbxH/v2MmKgqDdglZdKvay9owzr+8bZ5RbVgjd1rA4gDmyHbYr5eUc1OWWz0asGWSHh3v7k+O97weT/RmJZWuEbDTbuWUGVIXmVOgOamuBhN/ORgzq+ggquyuh1jhiLSotG6jFD+wPk8qoDu9GDG/aWiqwJk8MGLRmr+g47cm3/yEkj8CNuMIT5KaXHmMrlVnuR0z3KxfSQ5015hxOZWNANGTYyoK4zONiXJRFGfhJ6fNgDFZeitoMR/LF7KZVlA9luWhtHSbFFTQcC+aCVqj14GEq627uVrMH8hPZKY7HWDpVY4RZkBkQykaot5YLdkdlOFKSiuQOfEVQTnYur6cKqSYF2/HuzkiiRVPVQwnvc/vSx6drwVFZgPILSt9lMUcCyC4KMOCSaXtHAnu9LJwaXa637LOg/Hvbp1B31uz2LpprxGabYqLfmY2sB4Rivvil8u4B7ZyspyLkmuQJwjjnmPuIGcdxnAXpK7CbVJXCCpZkma0T2CPQGpvKBmk1n7pmIKn3ArQ5qOIB1vSAVAWq3YVL/KNQyx4IRo/i35SkezJlSRHGSTaGOA2CNImiIsv/COiUClVJJTiVZs39OJVdY9Rio1oStOD/sCHvS9L3ZBiGXuwnUZh4cRhFyJHHmwThpJe/BEIDeY2zmxVbzX/camtLZMA9SuOg9HOvDOg/SP00S/6/y3D0Zt7BNY0Y03MghN781fzMpTJ07WLt7/kwT8owCBLMxn4YRnHK0/Rt3Ckr0HVTYP5rghey6cw7w19Pmp7kUUJvTC8NM/C4z3kYpd54k0j+/OzzTvJ3kq80HTqePzX/ys7oFjgeQYNPzMHEJWgKi9hvZ2H7GYE5HwShoFltxfNDcD8BuzsZpQERAAA=&quot;"/>
    <we:property name="bookmark" value="&quot;H4sIAAAAAAAAA+1XS0/cMBD+K8gXLqsq7wc32G5PVYWgQqqqPUzsSTBk48h2gC3a/96xsytYJFQKWnWpyCX2jDOv7xvbuWdCmr6F5TdYIDtiJ0pdL0BfH4RswrptWZlAlaUQ1JyHXFQRAGS0SvVWqs6wo3tmQTdoL6QZoHUGSfhzPmHQtqfQuFkNrcEJ61Eb1UErf+G4mFRWD7iaMLzrW6XBmTy3YNGZvaHlNKdQwk8xeQRu5Q2eI7ej9Ax7pe1mPmFmHPmQtnXOmHc4VZ0F2ZFhJ4uyuspEKmpRR2FehzxKwclr2dr1kmo5u+s15UNZLntXlmNxAx1HwXzQGo1Ze5iqdlj40WxLfq4GzfEMa6/qrLRLMgNSuwjNwWbAVlSGU62oSH7BDwTtZZfqdqqRaiLYUbCak8TIrmnXJXzI7fsYn2klR+0Aqq4ofZ/FAgkgNxBgwSfTj44kjnolvBp9rvfsq6T8R9sX0A7O7OEJ2lvE7pBiomfuIhsBoZivHlXef2C8k91UhFyTPEdIK45ViFhyTLMyKt6A3XHTaGxgQ5bZLoE9BWOwa1yQTvNl6NYkDV6BNgcttrCmD5QWqE+WPvHPUm96IJo8iX9fkh7JVOYizvIyhayIoiJPElFWfwR0SoVqlJacSrPjfpyqobN6uVctCUbyf9iQDyUZezKO4yAL8yTOgyxOEuTIs32C8HiUvwZCC1WLs7sXtlr4tNV2lsga96TIojqsgjqid1SERZn/f5vh5N2cwS1dMaaXQAi9+635mU1l3bXLnZ/zcZXXcRTlWKZhHCdZwYvifewpL6DrvsD81wQXqhvsB8PfTpqR5ElOJ2ZQxCUE9I/F46QI0n0i+fN3nw+Sf5D8RbdDz/NHRVytfgOIQOO8hBAAAA==&quot;"/>
    <we:property name="datasetId" value="&quot;77b022d2-4fda-40a5-8fe2-b9185f634b1a&quot;"/>
    <we:property name="embedUrl" value="&quot;/reportEmbed?reportId=00b9d455-9b2b-47ca-9f2c-7e5f1decad86&amp;config=eyJjbHVzdGVyVXJsIjoiaHR0cHM6Ly9XQUJJLUFVU1RSQUxJQS1TT1VUSEVBU1QtcmVkaXJlY3QuYW5hbHlzaXMud2luZG93cy5uZXQiLCJlbWJlZEZlYXR1cmVzIjp7InVzYWdlTWV0cmljc1ZOZXh0Ijp0cnVlLCJkaXNhYmxlQW5ndWxhckpTQm9vdHN0cmFwUmVwb3J0RW1iZW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SKT Miku</cp:lastModifiedBy>
  <cp:revision>3</cp:revision>
  <dcterms:created xsi:type="dcterms:W3CDTF">2018-06-07T21:39:02Z</dcterms:created>
  <dcterms:modified xsi:type="dcterms:W3CDTF">2024-03-25T06:30:22Z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