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4DDFA76-799A-4667-85C2-7FB191D6CF81}" type="datetimeFigureOut">
              <a:rPr lang="en-IE" smtClean="0"/>
              <a:t>21/09/2015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563-89E9-4E35-BB9C-65E1797D894F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3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FA76-799A-4667-85C2-7FB191D6CF81}" type="datetimeFigureOut">
              <a:rPr lang="en-IE" smtClean="0"/>
              <a:t>21/09/2015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563-89E9-4E35-BB9C-65E1797D89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676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FA76-799A-4667-85C2-7FB191D6CF81}" type="datetimeFigureOut">
              <a:rPr lang="en-IE" smtClean="0"/>
              <a:t>21/09/2015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563-89E9-4E35-BB9C-65E1797D894F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3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FA76-799A-4667-85C2-7FB191D6CF81}" type="datetimeFigureOut">
              <a:rPr lang="en-IE" smtClean="0"/>
              <a:t>21/09/2015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563-89E9-4E35-BB9C-65E1797D89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05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FA76-799A-4667-85C2-7FB191D6CF81}" type="datetimeFigureOut">
              <a:rPr lang="en-IE" smtClean="0"/>
              <a:t>21/09/2015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563-89E9-4E35-BB9C-65E1797D894F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FA76-799A-4667-85C2-7FB191D6CF81}" type="datetimeFigureOut">
              <a:rPr lang="en-IE" smtClean="0"/>
              <a:t>21/09/2015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563-89E9-4E35-BB9C-65E1797D89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17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FA76-799A-4667-85C2-7FB191D6CF81}" type="datetimeFigureOut">
              <a:rPr lang="en-IE" smtClean="0"/>
              <a:t>21/09/2015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563-89E9-4E35-BB9C-65E1797D89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229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FA76-799A-4667-85C2-7FB191D6CF81}" type="datetimeFigureOut">
              <a:rPr lang="en-IE" smtClean="0"/>
              <a:t>21/09/2015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563-89E9-4E35-BB9C-65E1797D89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98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FA76-799A-4667-85C2-7FB191D6CF81}" type="datetimeFigureOut">
              <a:rPr lang="en-IE" smtClean="0"/>
              <a:t>21/09/2015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563-89E9-4E35-BB9C-65E1797D89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580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FA76-799A-4667-85C2-7FB191D6CF81}" type="datetimeFigureOut">
              <a:rPr lang="en-IE" smtClean="0"/>
              <a:t>21/09/2015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563-89E9-4E35-BB9C-65E1797D89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FA76-799A-4667-85C2-7FB191D6CF81}" type="datetimeFigureOut">
              <a:rPr lang="en-IE" smtClean="0"/>
              <a:t>21/09/2015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563-89E9-4E35-BB9C-65E1797D894F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9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DDFA76-799A-4667-85C2-7FB191D6CF81}" type="datetimeFigureOut">
              <a:rPr lang="en-IE" smtClean="0"/>
              <a:t>21/09/2015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F48563-89E9-4E35-BB9C-65E1797D894F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2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dirty="0"/>
              <a:t>Katie Keating</a:t>
            </a:r>
            <a:br>
              <a:rPr lang="en-IE" b="1" dirty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600" dirty="0"/>
              <a:t>Social Content &amp; Engagement Strategist at IBM</a:t>
            </a:r>
          </a:p>
        </p:txBody>
      </p:sp>
    </p:spTree>
    <p:extLst>
      <p:ext uri="{BB962C8B-B14F-4D97-AF65-F5344CB8AC3E}">
        <p14:creationId xmlns:p14="http://schemas.microsoft.com/office/powerpoint/2010/main" val="164993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u="sng" dirty="0" smtClean="0"/>
              <a:t>Education &amp; Work Experience</a:t>
            </a:r>
            <a:endParaRPr lang="en-IE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955800"/>
            <a:ext cx="11417300" cy="47625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smtClean="0">
                <a:latin typeface="Calibri" panose="020F0502020204030204" pitchFamily="34" charset="0"/>
              </a:rPr>
              <a:t>University of North Texas, Keystone School</a:t>
            </a:r>
          </a:p>
          <a:p>
            <a:pPr marL="0" indent="0">
              <a:buNone/>
            </a:pPr>
            <a:endParaRPr lang="en-IE" b="1" dirty="0" smtClean="0"/>
          </a:p>
          <a:p>
            <a:pPr marL="228600" lvl="1">
              <a:spcBef>
                <a:spcPts val="1000"/>
              </a:spcBef>
            </a:pPr>
            <a:r>
              <a:rPr lang="en-IE" sz="3000" b="1" dirty="0" smtClean="0"/>
              <a:t>Social Engagement Strategist</a:t>
            </a:r>
          </a:p>
          <a:p>
            <a:pPr marL="228600" lvl="1">
              <a:spcBef>
                <a:spcPts val="1000"/>
              </a:spcBef>
            </a:pPr>
            <a:r>
              <a:rPr lang="en-US" sz="2100" dirty="0" smtClean="0"/>
              <a:t>September 2013</a:t>
            </a:r>
            <a:r>
              <a:rPr lang="en-US" sz="2100" dirty="0"/>
              <a:t> – </a:t>
            </a:r>
            <a:r>
              <a:rPr lang="en-US" sz="2100" dirty="0" smtClean="0"/>
              <a:t>June 2014</a:t>
            </a:r>
            <a:r>
              <a:rPr lang="en-US" sz="2100" dirty="0"/>
              <a:t> (10 months)New York, </a:t>
            </a:r>
            <a:r>
              <a:rPr lang="en-US" sz="2100" dirty="0" smtClean="0"/>
              <a:t>NY</a:t>
            </a:r>
            <a:endParaRPr lang="en-IE" sz="2100" b="1" dirty="0"/>
          </a:p>
          <a:p>
            <a:pPr marL="228600" lvl="1">
              <a:spcBef>
                <a:spcPts val="1000"/>
              </a:spcBef>
            </a:pPr>
            <a:r>
              <a:rPr lang="en-US" sz="2300" dirty="0" smtClean="0"/>
              <a:t>Managed the content/engagement strategy and execution for the IBM master brand social media channels. </a:t>
            </a:r>
            <a:endParaRPr lang="en-IE" sz="2300" b="1" dirty="0"/>
          </a:p>
          <a:p>
            <a:pPr fontAlgn="base"/>
            <a:r>
              <a:rPr lang="en-IE" b="1" dirty="0" err="1" smtClean="0"/>
              <a:t>Team</a:t>
            </a:r>
            <a:r>
              <a:rPr lang="en-IE" b="1" dirty="0" err="1" smtClean="0"/>
              <a:t>Lead</a:t>
            </a:r>
            <a:r>
              <a:rPr lang="en-IE" b="1" dirty="0" smtClean="0"/>
              <a:t> Social Business</a:t>
            </a:r>
          </a:p>
          <a:p>
            <a:pPr lvl="1" fontAlgn="base"/>
            <a:r>
              <a:rPr lang="en-US" sz="2100" dirty="0" smtClean="0"/>
              <a:t>October 2012</a:t>
            </a:r>
            <a:r>
              <a:rPr lang="en-US" sz="2100" dirty="0"/>
              <a:t> – </a:t>
            </a:r>
            <a:r>
              <a:rPr lang="en-US" sz="2100" dirty="0" smtClean="0"/>
              <a:t>August 2013</a:t>
            </a:r>
            <a:r>
              <a:rPr lang="en-US" sz="2100" dirty="0"/>
              <a:t> (11 months)Chicago, IL</a:t>
            </a:r>
            <a:endParaRPr lang="en-IE" sz="2100" b="1" dirty="0" smtClean="0"/>
          </a:p>
          <a:p>
            <a:pPr lvl="1" fontAlgn="base"/>
            <a:r>
              <a:rPr lang="en-US" sz="1900" dirty="0"/>
              <a:t>Enablement lead for global group of social business managers within IBM Global Content Services organization</a:t>
            </a:r>
            <a:endParaRPr lang="en-IE" sz="1900" b="1" dirty="0" smtClean="0"/>
          </a:p>
          <a:p>
            <a:pPr fontAlgn="base"/>
            <a:r>
              <a:rPr lang="en-IE" b="1" dirty="0"/>
              <a:t>Account </a:t>
            </a:r>
            <a:r>
              <a:rPr lang="en-IE" b="1" dirty="0" smtClean="0"/>
              <a:t>Executive</a:t>
            </a:r>
          </a:p>
          <a:p>
            <a:pPr lvl="1" fontAlgn="base"/>
            <a:r>
              <a:rPr lang="en-US" sz="2100" dirty="0" smtClean="0"/>
              <a:t>May 2010</a:t>
            </a:r>
            <a:r>
              <a:rPr lang="en-US" sz="2100" dirty="0"/>
              <a:t> – </a:t>
            </a:r>
            <a:r>
              <a:rPr lang="en-US" sz="2100" dirty="0" smtClean="0"/>
              <a:t>August 2013</a:t>
            </a:r>
            <a:r>
              <a:rPr lang="en-US" sz="2100" dirty="0"/>
              <a:t> (3 years 4 months)</a:t>
            </a:r>
            <a:endParaRPr lang="en-IE" sz="2100" b="1" dirty="0"/>
          </a:p>
          <a:p>
            <a:pPr lvl="1" fontAlgn="base"/>
            <a:r>
              <a:rPr lang="en-US" sz="2100" dirty="0"/>
              <a:t>Was on the ground for the first three iPhone launches on behalf of AT&amp;T and served as an AT&amp;T spokesperson and media manager for the Greater Los Angeles area.</a:t>
            </a:r>
            <a:r>
              <a:rPr lang="en-IE" sz="2100" dirty="0" smtClean="0"/>
              <a:t/>
            </a:r>
            <a:br>
              <a:rPr lang="en-IE" sz="2100" dirty="0" smtClean="0"/>
            </a:br>
            <a:endParaRPr lang="en-IE" sz="2100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7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Current Work: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b="1" i="1" u="sng" dirty="0"/>
              <a:t>Social Content &amp; Engagement Strategist at </a:t>
            </a:r>
            <a:r>
              <a:rPr lang="en-IE" sz="2800" b="1" i="1" u="sng" dirty="0" smtClean="0"/>
              <a:t>IBM</a:t>
            </a:r>
          </a:p>
          <a:p>
            <a:r>
              <a:rPr lang="en-US" dirty="0" smtClean="0"/>
              <a:t>July 2014</a:t>
            </a:r>
            <a:r>
              <a:rPr lang="en-US" dirty="0"/>
              <a:t> – Present (1 year 3 months)Greater New York City </a:t>
            </a:r>
            <a:r>
              <a:rPr lang="en-US" dirty="0" smtClean="0"/>
              <a:t>Area</a:t>
            </a:r>
          </a:p>
          <a:p>
            <a:r>
              <a:rPr lang="en-US" dirty="0"/>
              <a:t>R</a:t>
            </a:r>
            <a:r>
              <a:rPr lang="en-US" dirty="0" smtClean="0"/>
              <a:t>esponsible </a:t>
            </a:r>
            <a:r>
              <a:rPr lang="en-US" dirty="0"/>
              <a:t>for managing the corporate social media channels for </a:t>
            </a:r>
            <a:r>
              <a:rPr lang="en-US" dirty="0" smtClean="0"/>
              <a:t>IBM. She has 8 </a:t>
            </a:r>
            <a:r>
              <a:rPr lang="en-US" dirty="0"/>
              <a:t>years of social media, public relations, and corporate marketing experience, about half of </a:t>
            </a:r>
            <a:r>
              <a:rPr lang="en-US" dirty="0" smtClean="0"/>
              <a:t>which she’s spent </a:t>
            </a:r>
            <a:r>
              <a:rPr lang="en-US" dirty="0"/>
              <a:t>at IBM.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612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37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Katie Keating </vt:lpstr>
      <vt:lpstr>Education &amp; Work Experience</vt:lpstr>
      <vt:lpstr>Current Work: </vt:lpstr>
    </vt:vector>
  </TitlesOfParts>
  <Company>National College of Ireland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Katie Keating</dc:title>
  <dc:creator>Ydrian Pagaduan</dc:creator>
  <cp:lastModifiedBy>Ydrian Pagaduan</cp:lastModifiedBy>
  <cp:revision>3</cp:revision>
  <dcterms:created xsi:type="dcterms:W3CDTF">2015-09-21T12:08:45Z</dcterms:created>
  <dcterms:modified xsi:type="dcterms:W3CDTF">2015-09-21T12:26:16Z</dcterms:modified>
</cp:coreProperties>
</file>