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d93588b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d93588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93588b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93588b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d93588b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d93588b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Projektiranje Informacijskih Sustava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Branimir Bulić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Marko Galić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Korištene tehnologije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Backend:Laravel(php)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Frontend:HTML, CSS, Bootstrap, Jquery,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Baza podataka: 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projekta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aplikacija namijenjena studentima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Omogućuje pretragu materijala po kategorijama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i download studentskih materijala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Baza podataka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999" y="1849962"/>
            <a:ext cx="5696850" cy="28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Korisnici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325" y="1753875"/>
            <a:ext cx="380271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KRAJ!!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