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93588b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d93588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93588b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93588b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a7c4f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a7c4f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d93588b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d93588b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Projektiranje Informacijskih Sustava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Branimir Bulić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Marko Galić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projekta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aplikacija namijenjena studentima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Omogućuje pretragu materijala po kategorijama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i download studentskih materijala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Korištene tehnologije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Backend:Laravel(php)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Frontend:HTML, CSS, Bootstrap, Jquery,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Baza podataka: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Baza podataka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99" y="1849962"/>
            <a:ext cx="5696850" cy="2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Korisnici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325" y="1753875"/>
            <a:ext cx="380271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Budućnost aplikacije	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Implementacija AAI sustava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Implementacija tiskanja materijala i pošiljke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Ubacivanje podkategorija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Preporuke korisniku koristeći umjetnu inteligenciju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KRAJ!!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