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4660"/>
  </p:normalViewPr>
  <p:slideViewPr>
    <p:cSldViewPr snapToGrid="0">
      <p:cViewPr varScale="1">
        <p:scale>
          <a:sx n="93" d="100"/>
          <a:sy n="93" d="100"/>
        </p:scale>
        <p:origin x="11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CD63B1-9188-4FBB-8826-FED49E72C2D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2646BD6E-F6A8-43FA-ACBD-2E125F789F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4E79333A-C826-4A10-8205-FCD756F5D9A8}"/>
              </a:ext>
            </a:extLst>
          </p:cNvPr>
          <p:cNvSpPr>
            <a:spLocks noGrp="1"/>
          </p:cNvSpPr>
          <p:nvPr>
            <p:ph type="dt" sz="half" idx="10"/>
          </p:nvPr>
        </p:nvSpPr>
        <p:spPr/>
        <p:txBody>
          <a:bodyPr/>
          <a:lstStyle/>
          <a:p>
            <a:fld id="{F243EBCC-F686-49C9-862E-7F4204F2CA50}" type="datetimeFigureOut">
              <a:rPr lang="es-PE" smtClean="0"/>
              <a:t>20/05/2022</a:t>
            </a:fld>
            <a:endParaRPr lang="es-PE"/>
          </a:p>
        </p:txBody>
      </p:sp>
      <p:sp>
        <p:nvSpPr>
          <p:cNvPr id="5" name="Marcador de pie de página 4">
            <a:extLst>
              <a:ext uri="{FF2B5EF4-FFF2-40B4-BE49-F238E27FC236}">
                <a16:creationId xmlns:a16="http://schemas.microsoft.com/office/drawing/2014/main" id="{6F860123-FB20-4EF9-B5C7-A5747335C5A6}"/>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51FA7BE8-949F-49AF-89FE-9AE713C094C5}"/>
              </a:ext>
            </a:extLst>
          </p:cNvPr>
          <p:cNvSpPr>
            <a:spLocks noGrp="1"/>
          </p:cNvSpPr>
          <p:nvPr>
            <p:ph type="sldNum" sz="quarter" idx="12"/>
          </p:nvPr>
        </p:nvSpPr>
        <p:spPr/>
        <p:txBody>
          <a:bodyPr/>
          <a:lstStyle/>
          <a:p>
            <a:fld id="{EE1AF40F-241F-45D2-A06B-F9612CDD7AD9}" type="slidenum">
              <a:rPr lang="es-PE" smtClean="0"/>
              <a:t>‹Nº›</a:t>
            </a:fld>
            <a:endParaRPr lang="es-PE"/>
          </a:p>
        </p:txBody>
      </p:sp>
    </p:spTree>
    <p:extLst>
      <p:ext uri="{BB962C8B-B14F-4D97-AF65-F5344CB8AC3E}">
        <p14:creationId xmlns:p14="http://schemas.microsoft.com/office/powerpoint/2010/main" val="2428720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6F5F03-D168-4200-A9A5-1D008C839230}"/>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CD9A0A18-C1C6-4619-884F-451C3C46704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F0ACE691-2B13-48DC-ADF5-25D6E3EA4FC8}"/>
              </a:ext>
            </a:extLst>
          </p:cNvPr>
          <p:cNvSpPr>
            <a:spLocks noGrp="1"/>
          </p:cNvSpPr>
          <p:nvPr>
            <p:ph type="dt" sz="half" idx="10"/>
          </p:nvPr>
        </p:nvSpPr>
        <p:spPr/>
        <p:txBody>
          <a:bodyPr/>
          <a:lstStyle/>
          <a:p>
            <a:fld id="{F243EBCC-F686-49C9-862E-7F4204F2CA50}" type="datetimeFigureOut">
              <a:rPr lang="es-PE" smtClean="0"/>
              <a:t>20/05/2022</a:t>
            </a:fld>
            <a:endParaRPr lang="es-PE"/>
          </a:p>
        </p:txBody>
      </p:sp>
      <p:sp>
        <p:nvSpPr>
          <p:cNvPr id="5" name="Marcador de pie de página 4">
            <a:extLst>
              <a:ext uri="{FF2B5EF4-FFF2-40B4-BE49-F238E27FC236}">
                <a16:creationId xmlns:a16="http://schemas.microsoft.com/office/drawing/2014/main" id="{AB3CDA39-24FD-4EA2-AFAE-BF1658F20387}"/>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EADA32C7-919A-4EC0-A1F4-69858D0AC636}"/>
              </a:ext>
            </a:extLst>
          </p:cNvPr>
          <p:cNvSpPr>
            <a:spLocks noGrp="1"/>
          </p:cNvSpPr>
          <p:nvPr>
            <p:ph type="sldNum" sz="quarter" idx="12"/>
          </p:nvPr>
        </p:nvSpPr>
        <p:spPr/>
        <p:txBody>
          <a:bodyPr/>
          <a:lstStyle/>
          <a:p>
            <a:fld id="{EE1AF40F-241F-45D2-A06B-F9612CDD7AD9}" type="slidenum">
              <a:rPr lang="es-PE" smtClean="0"/>
              <a:t>‹Nº›</a:t>
            </a:fld>
            <a:endParaRPr lang="es-PE"/>
          </a:p>
        </p:txBody>
      </p:sp>
    </p:spTree>
    <p:extLst>
      <p:ext uri="{BB962C8B-B14F-4D97-AF65-F5344CB8AC3E}">
        <p14:creationId xmlns:p14="http://schemas.microsoft.com/office/powerpoint/2010/main" val="835649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D100122-01A5-4D0B-9BA9-740C4261749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F990986D-F3E6-4419-9FD7-E5370632BF3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1FCC24A3-3D24-45A0-B7DE-64EFC14E5644}"/>
              </a:ext>
            </a:extLst>
          </p:cNvPr>
          <p:cNvSpPr>
            <a:spLocks noGrp="1"/>
          </p:cNvSpPr>
          <p:nvPr>
            <p:ph type="dt" sz="half" idx="10"/>
          </p:nvPr>
        </p:nvSpPr>
        <p:spPr/>
        <p:txBody>
          <a:bodyPr/>
          <a:lstStyle/>
          <a:p>
            <a:fld id="{F243EBCC-F686-49C9-862E-7F4204F2CA50}" type="datetimeFigureOut">
              <a:rPr lang="es-PE" smtClean="0"/>
              <a:t>20/05/2022</a:t>
            </a:fld>
            <a:endParaRPr lang="es-PE"/>
          </a:p>
        </p:txBody>
      </p:sp>
      <p:sp>
        <p:nvSpPr>
          <p:cNvPr id="5" name="Marcador de pie de página 4">
            <a:extLst>
              <a:ext uri="{FF2B5EF4-FFF2-40B4-BE49-F238E27FC236}">
                <a16:creationId xmlns:a16="http://schemas.microsoft.com/office/drawing/2014/main" id="{1C6EA0C6-7E8B-4F95-8276-BE09893AEB27}"/>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5DA8B110-FDF1-4218-8FBC-15E6FE927FCD}"/>
              </a:ext>
            </a:extLst>
          </p:cNvPr>
          <p:cNvSpPr>
            <a:spLocks noGrp="1"/>
          </p:cNvSpPr>
          <p:nvPr>
            <p:ph type="sldNum" sz="quarter" idx="12"/>
          </p:nvPr>
        </p:nvSpPr>
        <p:spPr/>
        <p:txBody>
          <a:bodyPr/>
          <a:lstStyle/>
          <a:p>
            <a:fld id="{EE1AF40F-241F-45D2-A06B-F9612CDD7AD9}" type="slidenum">
              <a:rPr lang="es-PE" smtClean="0"/>
              <a:t>‹Nº›</a:t>
            </a:fld>
            <a:endParaRPr lang="es-PE"/>
          </a:p>
        </p:txBody>
      </p:sp>
    </p:spTree>
    <p:extLst>
      <p:ext uri="{BB962C8B-B14F-4D97-AF65-F5344CB8AC3E}">
        <p14:creationId xmlns:p14="http://schemas.microsoft.com/office/powerpoint/2010/main" val="3052946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904816-79F7-4BF3-8504-DBB0B9E56F68}"/>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41E7DC01-A7E1-452A-99EF-BB31573F4DC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FE3E860D-F203-4139-841F-F9F7EC73EE89}"/>
              </a:ext>
            </a:extLst>
          </p:cNvPr>
          <p:cNvSpPr>
            <a:spLocks noGrp="1"/>
          </p:cNvSpPr>
          <p:nvPr>
            <p:ph type="dt" sz="half" idx="10"/>
          </p:nvPr>
        </p:nvSpPr>
        <p:spPr/>
        <p:txBody>
          <a:bodyPr/>
          <a:lstStyle/>
          <a:p>
            <a:fld id="{F243EBCC-F686-49C9-862E-7F4204F2CA50}" type="datetimeFigureOut">
              <a:rPr lang="es-PE" smtClean="0"/>
              <a:t>20/05/2022</a:t>
            </a:fld>
            <a:endParaRPr lang="es-PE"/>
          </a:p>
        </p:txBody>
      </p:sp>
      <p:sp>
        <p:nvSpPr>
          <p:cNvPr id="5" name="Marcador de pie de página 4">
            <a:extLst>
              <a:ext uri="{FF2B5EF4-FFF2-40B4-BE49-F238E27FC236}">
                <a16:creationId xmlns:a16="http://schemas.microsoft.com/office/drawing/2014/main" id="{85E423D4-294F-4A5C-B4B2-AB26D395814C}"/>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1B2A655D-2DA9-48CD-A02D-BCF39168F96C}"/>
              </a:ext>
            </a:extLst>
          </p:cNvPr>
          <p:cNvSpPr>
            <a:spLocks noGrp="1"/>
          </p:cNvSpPr>
          <p:nvPr>
            <p:ph type="sldNum" sz="quarter" idx="12"/>
          </p:nvPr>
        </p:nvSpPr>
        <p:spPr/>
        <p:txBody>
          <a:bodyPr/>
          <a:lstStyle/>
          <a:p>
            <a:fld id="{EE1AF40F-241F-45D2-A06B-F9612CDD7AD9}" type="slidenum">
              <a:rPr lang="es-PE" smtClean="0"/>
              <a:t>‹Nº›</a:t>
            </a:fld>
            <a:endParaRPr lang="es-PE"/>
          </a:p>
        </p:txBody>
      </p:sp>
    </p:spTree>
    <p:extLst>
      <p:ext uri="{BB962C8B-B14F-4D97-AF65-F5344CB8AC3E}">
        <p14:creationId xmlns:p14="http://schemas.microsoft.com/office/powerpoint/2010/main" val="2510752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FABFF-7B50-4D49-8C78-658042E0BD6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63329BC4-70FB-471C-885F-48036C68D6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4411626-93A5-4C57-8B69-2128094F7665}"/>
              </a:ext>
            </a:extLst>
          </p:cNvPr>
          <p:cNvSpPr>
            <a:spLocks noGrp="1"/>
          </p:cNvSpPr>
          <p:nvPr>
            <p:ph type="dt" sz="half" idx="10"/>
          </p:nvPr>
        </p:nvSpPr>
        <p:spPr/>
        <p:txBody>
          <a:bodyPr/>
          <a:lstStyle/>
          <a:p>
            <a:fld id="{F243EBCC-F686-49C9-862E-7F4204F2CA50}" type="datetimeFigureOut">
              <a:rPr lang="es-PE" smtClean="0"/>
              <a:t>20/05/2022</a:t>
            </a:fld>
            <a:endParaRPr lang="es-PE"/>
          </a:p>
        </p:txBody>
      </p:sp>
      <p:sp>
        <p:nvSpPr>
          <p:cNvPr id="5" name="Marcador de pie de página 4">
            <a:extLst>
              <a:ext uri="{FF2B5EF4-FFF2-40B4-BE49-F238E27FC236}">
                <a16:creationId xmlns:a16="http://schemas.microsoft.com/office/drawing/2014/main" id="{BE538722-5C23-4681-A433-3ADD93A3EED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283E696B-1728-4133-84CE-BB499150E44A}"/>
              </a:ext>
            </a:extLst>
          </p:cNvPr>
          <p:cNvSpPr>
            <a:spLocks noGrp="1"/>
          </p:cNvSpPr>
          <p:nvPr>
            <p:ph type="sldNum" sz="quarter" idx="12"/>
          </p:nvPr>
        </p:nvSpPr>
        <p:spPr/>
        <p:txBody>
          <a:bodyPr/>
          <a:lstStyle/>
          <a:p>
            <a:fld id="{EE1AF40F-241F-45D2-A06B-F9612CDD7AD9}" type="slidenum">
              <a:rPr lang="es-PE" smtClean="0"/>
              <a:t>‹Nº›</a:t>
            </a:fld>
            <a:endParaRPr lang="es-PE"/>
          </a:p>
        </p:txBody>
      </p:sp>
    </p:spTree>
    <p:extLst>
      <p:ext uri="{BB962C8B-B14F-4D97-AF65-F5344CB8AC3E}">
        <p14:creationId xmlns:p14="http://schemas.microsoft.com/office/powerpoint/2010/main" val="2307633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EB2E5E-E06C-4DF4-9E47-7927F607ABE4}"/>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A401B9BF-5F02-4081-8C22-6A48D5802C3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9CA50214-45BF-4C59-925B-262AF00FF07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B2BF4E93-53B7-49CB-BFA8-40BBDA95C668}"/>
              </a:ext>
            </a:extLst>
          </p:cNvPr>
          <p:cNvSpPr>
            <a:spLocks noGrp="1"/>
          </p:cNvSpPr>
          <p:nvPr>
            <p:ph type="dt" sz="half" idx="10"/>
          </p:nvPr>
        </p:nvSpPr>
        <p:spPr/>
        <p:txBody>
          <a:bodyPr/>
          <a:lstStyle/>
          <a:p>
            <a:fld id="{F243EBCC-F686-49C9-862E-7F4204F2CA50}" type="datetimeFigureOut">
              <a:rPr lang="es-PE" smtClean="0"/>
              <a:t>20/05/2022</a:t>
            </a:fld>
            <a:endParaRPr lang="es-PE"/>
          </a:p>
        </p:txBody>
      </p:sp>
      <p:sp>
        <p:nvSpPr>
          <p:cNvPr id="6" name="Marcador de pie de página 5">
            <a:extLst>
              <a:ext uri="{FF2B5EF4-FFF2-40B4-BE49-F238E27FC236}">
                <a16:creationId xmlns:a16="http://schemas.microsoft.com/office/drawing/2014/main" id="{F680CCB9-6563-4735-9FEB-E3EAAA254A7E}"/>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CB329468-EE63-44DE-8E00-F2543842EC01}"/>
              </a:ext>
            </a:extLst>
          </p:cNvPr>
          <p:cNvSpPr>
            <a:spLocks noGrp="1"/>
          </p:cNvSpPr>
          <p:nvPr>
            <p:ph type="sldNum" sz="quarter" idx="12"/>
          </p:nvPr>
        </p:nvSpPr>
        <p:spPr/>
        <p:txBody>
          <a:bodyPr/>
          <a:lstStyle/>
          <a:p>
            <a:fld id="{EE1AF40F-241F-45D2-A06B-F9612CDD7AD9}" type="slidenum">
              <a:rPr lang="es-PE" smtClean="0"/>
              <a:t>‹Nº›</a:t>
            </a:fld>
            <a:endParaRPr lang="es-PE"/>
          </a:p>
        </p:txBody>
      </p:sp>
    </p:spTree>
    <p:extLst>
      <p:ext uri="{BB962C8B-B14F-4D97-AF65-F5344CB8AC3E}">
        <p14:creationId xmlns:p14="http://schemas.microsoft.com/office/powerpoint/2010/main" val="772917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E27548-A824-4ED5-A257-DE943A92B84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6144652F-4823-4587-97CA-1D5D9CAFA3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3532FDD-F75C-46A1-836E-90BB4A3BDFF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88344974-B853-4DEB-B03A-B9CC20A868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464E6B7-9253-4092-8884-56BF9E10722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BD65C7A0-694E-4118-9200-F165F04A1EB8}"/>
              </a:ext>
            </a:extLst>
          </p:cNvPr>
          <p:cNvSpPr>
            <a:spLocks noGrp="1"/>
          </p:cNvSpPr>
          <p:nvPr>
            <p:ph type="dt" sz="half" idx="10"/>
          </p:nvPr>
        </p:nvSpPr>
        <p:spPr/>
        <p:txBody>
          <a:bodyPr/>
          <a:lstStyle/>
          <a:p>
            <a:fld id="{F243EBCC-F686-49C9-862E-7F4204F2CA50}" type="datetimeFigureOut">
              <a:rPr lang="es-PE" smtClean="0"/>
              <a:t>20/05/2022</a:t>
            </a:fld>
            <a:endParaRPr lang="es-PE"/>
          </a:p>
        </p:txBody>
      </p:sp>
      <p:sp>
        <p:nvSpPr>
          <p:cNvPr id="8" name="Marcador de pie de página 7">
            <a:extLst>
              <a:ext uri="{FF2B5EF4-FFF2-40B4-BE49-F238E27FC236}">
                <a16:creationId xmlns:a16="http://schemas.microsoft.com/office/drawing/2014/main" id="{B8A96328-7265-4FC0-88FB-EBD876A5E0DE}"/>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FC29B1CF-9713-4ECD-A120-8A47114F6C93}"/>
              </a:ext>
            </a:extLst>
          </p:cNvPr>
          <p:cNvSpPr>
            <a:spLocks noGrp="1"/>
          </p:cNvSpPr>
          <p:nvPr>
            <p:ph type="sldNum" sz="quarter" idx="12"/>
          </p:nvPr>
        </p:nvSpPr>
        <p:spPr/>
        <p:txBody>
          <a:bodyPr/>
          <a:lstStyle/>
          <a:p>
            <a:fld id="{EE1AF40F-241F-45D2-A06B-F9612CDD7AD9}" type="slidenum">
              <a:rPr lang="es-PE" smtClean="0"/>
              <a:t>‹Nº›</a:t>
            </a:fld>
            <a:endParaRPr lang="es-PE"/>
          </a:p>
        </p:txBody>
      </p:sp>
    </p:spTree>
    <p:extLst>
      <p:ext uri="{BB962C8B-B14F-4D97-AF65-F5344CB8AC3E}">
        <p14:creationId xmlns:p14="http://schemas.microsoft.com/office/powerpoint/2010/main" val="2392858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262559-0E28-47E4-870E-D02473E93E31}"/>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49E2C2CA-88A8-4FDF-980C-67911533B583}"/>
              </a:ext>
            </a:extLst>
          </p:cNvPr>
          <p:cNvSpPr>
            <a:spLocks noGrp="1"/>
          </p:cNvSpPr>
          <p:nvPr>
            <p:ph type="dt" sz="half" idx="10"/>
          </p:nvPr>
        </p:nvSpPr>
        <p:spPr/>
        <p:txBody>
          <a:bodyPr/>
          <a:lstStyle/>
          <a:p>
            <a:fld id="{F243EBCC-F686-49C9-862E-7F4204F2CA50}" type="datetimeFigureOut">
              <a:rPr lang="es-PE" smtClean="0"/>
              <a:t>20/05/2022</a:t>
            </a:fld>
            <a:endParaRPr lang="es-PE"/>
          </a:p>
        </p:txBody>
      </p:sp>
      <p:sp>
        <p:nvSpPr>
          <p:cNvPr id="4" name="Marcador de pie de página 3">
            <a:extLst>
              <a:ext uri="{FF2B5EF4-FFF2-40B4-BE49-F238E27FC236}">
                <a16:creationId xmlns:a16="http://schemas.microsoft.com/office/drawing/2014/main" id="{9B9D602A-259D-4DB5-88D0-CF3D5D1ABCB3}"/>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A50ED1AC-8A29-4C86-B0F4-F02E26FB1309}"/>
              </a:ext>
            </a:extLst>
          </p:cNvPr>
          <p:cNvSpPr>
            <a:spLocks noGrp="1"/>
          </p:cNvSpPr>
          <p:nvPr>
            <p:ph type="sldNum" sz="quarter" idx="12"/>
          </p:nvPr>
        </p:nvSpPr>
        <p:spPr/>
        <p:txBody>
          <a:bodyPr/>
          <a:lstStyle/>
          <a:p>
            <a:fld id="{EE1AF40F-241F-45D2-A06B-F9612CDD7AD9}" type="slidenum">
              <a:rPr lang="es-PE" smtClean="0"/>
              <a:t>‹Nº›</a:t>
            </a:fld>
            <a:endParaRPr lang="es-PE"/>
          </a:p>
        </p:txBody>
      </p:sp>
    </p:spTree>
    <p:extLst>
      <p:ext uri="{BB962C8B-B14F-4D97-AF65-F5344CB8AC3E}">
        <p14:creationId xmlns:p14="http://schemas.microsoft.com/office/powerpoint/2010/main" val="3112993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6F23C2B-74D4-4C16-BAC6-060AB21E2CE2}"/>
              </a:ext>
            </a:extLst>
          </p:cNvPr>
          <p:cNvSpPr>
            <a:spLocks noGrp="1"/>
          </p:cNvSpPr>
          <p:nvPr>
            <p:ph type="dt" sz="half" idx="10"/>
          </p:nvPr>
        </p:nvSpPr>
        <p:spPr/>
        <p:txBody>
          <a:bodyPr/>
          <a:lstStyle/>
          <a:p>
            <a:fld id="{F243EBCC-F686-49C9-862E-7F4204F2CA50}" type="datetimeFigureOut">
              <a:rPr lang="es-PE" smtClean="0"/>
              <a:t>20/05/2022</a:t>
            </a:fld>
            <a:endParaRPr lang="es-PE"/>
          </a:p>
        </p:txBody>
      </p:sp>
      <p:sp>
        <p:nvSpPr>
          <p:cNvPr id="3" name="Marcador de pie de página 2">
            <a:extLst>
              <a:ext uri="{FF2B5EF4-FFF2-40B4-BE49-F238E27FC236}">
                <a16:creationId xmlns:a16="http://schemas.microsoft.com/office/drawing/2014/main" id="{765263BF-84D2-444A-B58E-E53FE8A128AA}"/>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BC1A6481-AF4C-4479-B5A4-153EB7F1BAF3}"/>
              </a:ext>
            </a:extLst>
          </p:cNvPr>
          <p:cNvSpPr>
            <a:spLocks noGrp="1"/>
          </p:cNvSpPr>
          <p:nvPr>
            <p:ph type="sldNum" sz="quarter" idx="12"/>
          </p:nvPr>
        </p:nvSpPr>
        <p:spPr/>
        <p:txBody>
          <a:bodyPr/>
          <a:lstStyle/>
          <a:p>
            <a:fld id="{EE1AF40F-241F-45D2-A06B-F9612CDD7AD9}" type="slidenum">
              <a:rPr lang="es-PE" smtClean="0"/>
              <a:t>‹Nº›</a:t>
            </a:fld>
            <a:endParaRPr lang="es-PE"/>
          </a:p>
        </p:txBody>
      </p:sp>
    </p:spTree>
    <p:extLst>
      <p:ext uri="{BB962C8B-B14F-4D97-AF65-F5344CB8AC3E}">
        <p14:creationId xmlns:p14="http://schemas.microsoft.com/office/powerpoint/2010/main" val="2245657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CBE7D2-944F-4E22-AE57-5B7962A1A20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DD066AA1-744D-48E8-B2ED-ECE1AF7E01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5905D67C-2507-4BCC-9AFF-6F16E48C78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71C1ADA-51CF-4525-81B1-6DC1219A1AB1}"/>
              </a:ext>
            </a:extLst>
          </p:cNvPr>
          <p:cNvSpPr>
            <a:spLocks noGrp="1"/>
          </p:cNvSpPr>
          <p:nvPr>
            <p:ph type="dt" sz="half" idx="10"/>
          </p:nvPr>
        </p:nvSpPr>
        <p:spPr/>
        <p:txBody>
          <a:bodyPr/>
          <a:lstStyle/>
          <a:p>
            <a:fld id="{F243EBCC-F686-49C9-862E-7F4204F2CA50}" type="datetimeFigureOut">
              <a:rPr lang="es-PE" smtClean="0"/>
              <a:t>20/05/2022</a:t>
            </a:fld>
            <a:endParaRPr lang="es-PE"/>
          </a:p>
        </p:txBody>
      </p:sp>
      <p:sp>
        <p:nvSpPr>
          <p:cNvPr id="6" name="Marcador de pie de página 5">
            <a:extLst>
              <a:ext uri="{FF2B5EF4-FFF2-40B4-BE49-F238E27FC236}">
                <a16:creationId xmlns:a16="http://schemas.microsoft.com/office/drawing/2014/main" id="{8C0F78BD-0000-44D6-9D02-BE4356E7A2C1}"/>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BFCC5CD7-4C07-4CF4-B103-AE9F689F740F}"/>
              </a:ext>
            </a:extLst>
          </p:cNvPr>
          <p:cNvSpPr>
            <a:spLocks noGrp="1"/>
          </p:cNvSpPr>
          <p:nvPr>
            <p:ph type="sldNum" sz="quarter" idx="12"/>
          </p:nvPr>
        </p:nvSpPr>
        <p:spPr/>
        <p:txBody>
          <a:bodyPr/>
          <a:lstStyle/>
          <a:p>
            <a:fld id="{EE1AF40F-241F-45D2-A06B-F9612CDD7AD9}" type="slidenum">
              <a:rPr lang="es-PE" smtClean="0"/>
              <a:t>‹Nº›</a:t>
            </a:fld>
            <a:endParaRPr lang="es-PE"/>
          </a:p>
        </p:txBody>
      </p:sp>
    </p:spTree>
    <p:extLst>
      <p:ext uri="{BB962C8B-B14F-4D97-AF65-F5344CB8AC3E}">
        <p14:creationId xmlns:p14="http://schemas.microsoft.com/office/powerpoint/2010/main" val="2695844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B744C9-5B53-4275-BEF2-D2B306F7DF4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6CE5D4E4-2C41-4756-A448-999670847C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3F7E3B25-F48D-43D4-B0F0-901B506A44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4A7F6D1-08C0-48CD-A946-07A603A61BF1}"/>
              </a:ext>
            </a:extLst>
          </p:cNvPr>
          <p:cNvSpPr>
            <a:spLocks noGrp="1"/>
          </p:cNvSpPr>
          <p:nvPr>
            <p:ph type="dt" sz="half" idx="10"/>
          </p:nvPr>
        </p:nvSpPr>
        <p:spPr/>
        <p:txBody>
          <a:bodyPr/>
          <a:lstStyle/>
          <a:p>
            <a:fld id="{F243EBCC-F686-49C9-862E-7F4204F2CA50}" type="datetimeFigureOut">
              <a:rPr lang="es-PE" smtClean="0"/>
              <a:t>20/05/2022</a:t>
            </a:fld>
            <a:endParaRPr lang="es-PE"/>
          </a:p>
        </p:txBody>
      </p:sp>
      <p:sp>
        <p:nvSpPr>
          <p:cNvPr id="6" name="Marcador de pie de página 5">
            <a:extLst>
              <a:ext uri="{FF2B5EF4-FFF2-40B4-BE49-F238E27FC236}">
                <a16:creationId xmlns:a16="http://schemas.microsoft.com/office/drawing/2014/main" id="{B8E388F1-33AD-416F-B881-CAC1B2335047}"/>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5BE141BD-A49C-48A9-B95C-B61D18996FAB}"/>
              </a:ext>
            </a:extLst>
          </p:cNvPr>
          <p:cNvSpPr>
            <a:spLocks noGrp="1"/>
          </p:cNvSpPr>
          <p:nvPr>
            <p:ph type="sldNum" sz="quarter" idx="12"/>
          </p:nvPr>
        </p:nvSpPr>
        <p:spPr/>
        <p:txBody>
          <a:bodyPr/>
          <a:lstStyle/>
          <a:p>
            <a:fld id="{EE1AF40F-241F-45D2-A06B-F9612CDD7AD9}" type="slidenum">
              <a:rPr lang="es-PE" smtClean="0"/>
              <a:t>‹Nº›</a:t>
            </a:fld>
            <a:endParaRPr lang="es-PE"/>
          </a:p>
        </p:txBody>
      </p:sp>
    </p:spTree>
    <p:extLst>
      <p:ext uri="{BB962C8B-B14F-4D97-AF65-F5344CB8AC3E}">
        <p14:creationId xmlns:p14="http://schemas.microsoft.com/office/powerpoint/2010/main" val="2232161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5A99705-F6D8-4879-80BD-00C920E9A6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9FCBCAFC-D681-4E70-8A06-D43B0C41B7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64759046-A00B-423C-9FCC-8AA49E4667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43EBCC-F686-49C9-862E-7F4204F2CA50}" type="datetimeFigureOut">
              <a:rPr lang="es-PE" smtClean="0"/>
              <a:t>20/05/2022</a:t>
            </a:fld>
            <a:endParaRPr lang="es-PE"/>
          </a:p>
        </p:txBody>
      </p:sp>
      <p:sp>
        <p:nvSpPr>
          <p:cNvPr id="5" name="Marcador de pie de página 4">
            <a:extLst>
              <a:ext uri="{FF2B5EF4-FFF2-40B4-BE49-F238E27FC236}">
                <a16:creationId xmlns:a16="http://schemas.microsoft.com/office/drawing/2014/main" id="{0C8603A2-DEDB-4218-A5D2-4E67571BAC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463D301F-FA24-4F1A-8B8F-074B17A298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AF40F-241F-45D2-A06B-F9612CDD7AD9}" type="slidenum">
              <a:rPr lang="es-PE" smtClean="0"/>
              <a:t>‹Nº›</a:t>
            </a:fld>
            <a:endParaRPr lang="es-PE"/>
          </a:p>
        </p:txBody>
      </p:sp>
    </p:spTree>
    <p:extLst>
      <p:ext uri="{BB962C8B-B14F-4D97-AF65-F5344CB8AC3E}">
        <p14:creationId xmlns:p14="http://schemas.microsoft.com/office/powerpoint/2010/main" val="4268438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99EF4D-3693-474A-95D3-137C7A966C7B}"/>
              </a:ext>
            </a:extLst>
          </p:cNvPr>
          <p:cNvSpPr>
            <a:spLocks noGrp="1"/>
          </p:cNvSpPr>
          <p:nvPr>
            <p:ph type="ctrTitle"/>
          </p:nvPr>
        </p:nvSpPr>
        <p:spPr/>
        <p:txBody>
          <a:bodyPr/>
          <a:lstStyle/>
          <a:p>
            <a:r>
              <a:rPr lang="en-US" dirty="0" err="1">
                <a:solidFill>
                  <a:srgbClr val="FFC000"/>
                </a:solidFill>
              </a:rPr>
              <a:t>Prediccion</a:t>
            </a:r>
            <a:r>
              <a:rPr lang="en-US" dirty="0">
                <a:solidFill>
                  <a:srgbClr val="FFC000"/>
                </a:solidFill>
              </a:rPr>
              <a:t> de Ventas</a:t>
            </a:r>
            <a:endParaRPr lang="es-PE" dirty="0">
              <a:solidFill>
                <a:srgbClr val="FFC000"/>
              </a:solidFill>
            </a:endParaRPr>
          </a:p>
        </p:txBody>
      </p:sp>
      <p:sp>
        <p:nvSpPr>
          <p:cNvPr id="3" name="Subtítulo 2">
            <a:extLst>
              <a:ext uri="{FF2B5EF4-FFF2-40B4-BE49-F238E27FC236}">
                <a16:creationId xmlns:a16="http://schemas.microsoft.com/office/drawing/2014/main" id="{9C783337-BF36-49BE-A674-EB7CCCE64A43}"/>
              </a:ext>
            </a:extLst>
          </p:cNvPr>
          <p:cNvSpPr>
            <a:spLocks noGrp="1"/>
          </p:cNvSpPr>
          <p:nvPr>
            <p:ph type="subTitle" idx="1"/>
          </p:nvPr>
        </p:nvSpPr>
        <p:spPr/>
        <p:txBody>
          <a:bodyPr/>
          <a:lstStyle/>
          <a:p>
            <a:r>
              <a:rPr lang="en-US" dirty="0"/>
              <a:t>Marco Fernandini</a:t>
            </a:r>
            <a:endParaRPr lang="es-PE" dirty="0"/>
          </a:p>
        </p:txBody>
      </p:sp>
    </p:spTree>
    <p:extLst>
      <p:ext uri="{BB962C8B-B14F-4D97-AF65-F5344CB8AC3E}">
        <p14:creationId xmlns:p14="http://schemas.microsoft.com/office/powerpoint/2010/main" val="1480411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6EA5FE-5176-4653-A724-46EAD0511FC6}"/>
              </a:ext>
            </a:extLst>
          </p:cNvPr>
          <p:cNvSpPr>
            <a:spLocks noGrp="1"/>
          </p:cNvSpPr>
          <p:nvPr>
            <p:ph type="title"/>
          </p:nvPr>
        </p:nvSpPr>
        <p:spPr/>
        <p:txBody>
          <a:bodyPr/>
          <a:lstStyle/>
          <a:p>
            <a:r>
              <a:rPr lang="en-US" dirty="0" err="1">
                <a:solidFill>
                  <a:srgbClr val="FFC000"/>
                </a:solidFill>
              </a:rPr>
              <a:t>Introduccion</a:t>
            </a:r>
            <a:endParaRPr lang="es-PE" dirty="0">
              <a:solidFill>
                <a:srgbClr val="FFC000"/>
              </a:solidFill>
            </a:endParaRPr>
          </a:p>
        </p:txBody>
      </p:sp>
      <p:sp>
        <p:nvSpPr>
          <p:cNvPr id="3" name="Marcador de contenido 2">
            <a:extLst>
              <a:ext uri="{FF2B5EF4-FFF2-40B4-BE49-F238E27FC236}">
                <a16:creationId xmlns:a16="http://schemas.microsoft.com/office/drawing/2014/main" id="{5231039E-A2E8-48BA-B026-D79555FDC460}"/>
              </a:ext>
            </a:extLst>
          </p:cNvPr>
          <p:cNvSpPr>
            <a:spLocks noGrp="1"/>
          </p:cNvSpPr>
          <p:nvPr>
            <p:ph idx="1"/>
          </p:nvPr>
        </p:nvSpPr>
        <p:spPr/>
        <p:txBody>
          <a:bodyPr/>
          <a:lstStyle/>
          <a:p>
            <a:pPr algn="just"/>
            <a:r>
              <a:rPr lang="en-US" dirty="0" err="1"/>
              <a:t>Trabajamos</a:t>
            </a:r>
            <a:r>
              <a:rPr lang="en-US" dirty="0"/>
              <a:t> </a:t>
            </a:r>
            <a:r>
              <a:rPr lang="en-US" dirty="0" err="1"/>
              <a:t>en</a:t>
            </a:r>
            <a:r>
              <a:rPr lang="en-US" dirty="0"/>
              <a:t> </a:t>
            </a:r>
            <a:r>
              <a:rPr lang="en-US" dirty="0" err="1"/>
              <a:t>el</a:t>
            </a:r>
            <a:r>
              <a:rPr lang="en-US" dirty="0"/>
              <a:t> </a:t>
            </a:r>
            <a:r>
              <a:rPr lang="en-US" dirty="0" err="1"/>
              <a:t>equipo</a:t>
            </a:r>
            <a:r>
              <a:rPr lang="en-US" dirty="0"/>
              <a:t> de T&amp;D de </a:t>
            </a:r>
            <a:r>
              <a:rPr lang="en-US" dirty="0" err="1"/>
              <a:t>una</a:t>
            </a:r>
            <a:r>
              <a:rPr lang="en-US" dirty="0"/>
              <a:t> tienda con </a:t>
            </a:r>
            <a:r>
              <a:rPr lang="en-US" dirty="0" err="1"/>
              <a:t>diversos</a:t>
            </a:r>
            <a:r>
              <a:rPr lang="en-US" dirty="0"/>
              <a:t> locales </a:t>
            </a:r>
            <a:r>
              <a:rPr lang="en-US" dirty="0" err="1"/>
              <a:t>en</a:t>
            </a:r>
            <a:r>
              <a:rPr lang="en-US" dirty="0"/>
              <a:t> </a:t>
            </a:r>
            <a:r>
              <a:rPr lang="en-US" dirty="0" err="1"/>
              <a:t>el</a:t>
            </a:r>
            <a:r>
              <a:rPr lang="en-US" dirty="0"/>
              <a:t> </a:t>
            </a:r>
            <a:r>
              <a:rPr lang="en-US" dirty="0" err="1"/>
              <a:t>pais</a:t>
            </a:r>
            <a:r>
              <a:rPr lang="en-US" dirty="0"/>
              <a:t>.</a:t>
            </a:r>
          </a:p>
          <a:p>
            <a:pPr algn="just"/>
            <a:r>
              <a:rPr lang="en-US" dirty="0" err="1"/>
              <a:t>Esta</a:t>
            </a:r>
            <a:r>
              <a:rPr lang="en-US" dirty="0"/>
              <a:t> </a:t>
            </a:r>
            <a:r>
              <a:rPr lang="en-US" dirty="0" err="1"/>
              <a:t>compa</a:t>
            </a:r>
            <a:r>
              <a:rPr lang="es-MX" dirty="0" err="1"/>
              <a:t>ñía</a:t>
            </a:r>
            <a:r>
              <a:rPr lang="es-MX" dirty="0"/>
              <a:t> necesita poder predecir las ventas de los diversos productos de sus locales para generar mejores </a:t>
            </a:r>
            <a:r>
              <a:rPr lang="es-MX" dirty="0" err="1"/>
              <a:t>pptos</a:t>
            </a:r>
            <a:r>
              <a:rPr lang="es-MX" dirty="0"/>
              <a:t>, </a:t>
            </a:r>
            <a:r>
              <a:rPr lang="es-MX" dirty="0" err="1"/>
              <a:t>forecast</a:t>
            </a:r>
            <a:r>
              <a:rPr lang="es-MX" dirty="0"/>
              <a:t> y además tomar decisiones de inversión en nuevos locales.</a:t>
            </a:r>
          </a:p>
          <a:p>
            <a:pPr algn="just"/>
            <a:r>
              <a:rPr lang="es-MX" dirty="0"/>
              <a:t>Nuestra tarea es generar un modelo que pueda predecir las ventas de estos u otros locales.</a:t>
            </a:r>
            <a:endParaRPr lang="es-PE" dirty="0"/>
          </a:p>
        </p:txBody>
      </p:sp>
    </p:spTree>
    <p:extLst>
      <p:ext uri="{BB962C8B-B14F-4D97-AF65-F5344CB8AC3E}">
        <p14:creationId xmlns:p14="http://schemas.microsoft.com/office/powerpoint/2010/main" val="1350990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9D6DAE-0E31-4509-9204-26E7DA0E0C79}"/>
              </a:ext>
            </a:extLst>
          </p:cNvPr>
          <p:cNvSpPr>
            <a:spLocks noGrp="1"/>
          </p:cNvSpPr>
          <p:nvPr>
            <p:ph type="title"/>
          </p:nvPr>
        </p:nvSpPr>
        <p:spPr/>
        <p:txBody>
          <a:bodyPr/>
          <a:lstStyle/>
          <a:p>
            <a:r>
              <a:rPr lang="es-MX" dirty="0">
                <a:solidFill>
                  <a:srgbClr val="FFC000"/>
                </a:solidFill>
              </a:rPr>
              <a:t>Entendiendo la data</a:t>
            </a:r>
            <a:endParaRPr lang="es-PE" dirty="0">
              <a:solidFill>
                <a:srgbClr val="FFC000"/>
              </a:solidFill>
            </a:endParaRPr>
          </a:p>
        </p:txBody>
      </p:sp>
      <p:sp>
        <p:nvSpPr>
          <p:cNvPr id="3" name="Marcador de contenido 2">
            <a:extLst>
              <a:ext uri="{FF2B5EF4-FFF2-40B4-BE49-F238E27FC236}">
                <a16:creationId xmlns:a16="http://schemas.microsoft.com/office/drawing/2014/main" id="{A3C65533-6B4C-4369-99B6-F1B26E260C4E}"/>
              </a:ext>
            </a:extLst>
          </p:cNvPr>
          <p:cNvSpPr>
            <a:spLocks noGrp="1"/>
          </p:cNvSpPr>
          <p:nvPr>
            <p:ph idx="1"/>
          </p:nvPr>
        </p:nvSpPr>
        <p:spPr/>
        <p:txBody>
          <a:bodyPr/>
          <a:lstStyle/>
          <a:p>
            <a:pPr algn="just"/>
            <a:r>
              <a:rPr lang="es-MX" dirty="0"/>
              <a:t>La empresa cuenta con 10 locales cada uno con diferentes características como localización, tamaño, etc.</a:t>
            </a:r>
          </a:p>
          <a:p>
            <a:pPr algn="just"/>
            <a:r>
              <a:rPr lang="es-MX" dirty="0"/>
              <a:t>Los locales pueden ofrecer una lista de hasta 1559 productos clasificados en 16 categorías y con diversas variables tales como peso, contenido en grasa, etc.</a:t>
            </a:r>
            <a:endParaRPr lang="es-PE" dirty="0"/>
          </a:p>
        </p:txBody>
      </p:sp>
    </p:spTree>
    <p:extLst>
      <p:ext uri="{BB962C8B-B14F-4D97-AF65-F5344CB8AC3E}">
        <p14:creationId xmlns:p14="http://schemas.microsoft.com/office/powerpoint/2010/main" val="461460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9D6DAE-0E31-4509-9204-26E7DA0E0C79}"/>
              </a:ext>
            </a:extLst>
          </p:cNvPr>
          <p:cNvSpPr>
            <a:spLocks noGrp="1"/>
          </p:cNvSpPr>
          <p:nvPr>
            <p:ph type="title"/>
          </p:nvPr>
        </p:nvSpPr>
        <p:spPr/>
        <p:txBody>
          <a:bodyPr/>
          <a:lstStyle/>
          <a:p>
            <a:r>
              <a:rPr lang="es-MX" dirty="0">
                <a:solidFill>
                  <a:srgbClr val="FFC000"/>
                </a:solidFill>
              </a:rPr>
              <a:t>Problemas con la data</a:t>
            </a:r>
            <a:endParaRPr lang="es-PE" dirty="0">
              <a:solidFill>
                <a:srgbClr val="FFC000"/>
              </a:solidFill>
            </a:endParaRPr>
          </a:p>
        </p:txBody>
      </p:sp>
      <p:sp>
        <p:nvSpPr>
          <p:cNvPr id="3" name="Marcador de contenido 2">
            <a:extLst>
              <a:ext uri="{FF2B5EF4-FFF2-40B4-BE49-F238E27FC236}">
                <a16:creationId xmlns:a16="http://schemas.microsoft.com/office/drawing/2014/main" id="{A3C65533-6B4C-4369-99B6-F1B26E260C4E}"/>
              </a:ext>
            </a:extLst>
          </p:cNvPr>
          <p:cNvSpPr>
            <a:spLocks noGrp="1"/>
          </p:cNvSpPr>
          <p:nvPr>
            <p:ph idx="1"/>
          </p:nvPr>
        </p:nvSpPr>
        <p:spPr>
          <a:xfrm>
            <a:off x="838201" y="1825625"/>
            <a:ext cx="5257800" cy="4351338"/>
          </a:xfrm>
        </p:spPr>
        <p:txBody>
          <a:bodyPr>
            <a:normAutofit/>
          </a:bodyPr>
          <a:lstStyle/>
          <a:p>
            <a:pPr algn="just"/>
            <a:r>
              <a:rPr lang="es-MX" sz="2400" dirty="0"/>
              <a:t>La BBDD cuenta con datos faltantes algunos de los cuales pueden ser obtenidos como pesos faltantes en algunos ítems, pero otros los cuales no pueden ser obtenidos sin sesgar la información como por ejemplo los tamaños de algunas tiendas.</a:t>
            </a:r>
          </a:p>
          <a:p>
            <a:pPr algn="just"/>
            <a:r>
              <a:rPr lang="es-MX" sz="2400" dirty="0"/>
              <a:t>Además haciendo una matriz de correlación encontramos que las variables no afectan en una gran magnitud el target (</a:t>
            </a:r>
            <a:r>
              <a:rPr lang="es-MX" sz="2400" dirty="0" err="1"/>
              <a:t>Item</a:t>
            </a:r>
            <a:r>
              <a:rPr lang="es-MX" sz="2400" dirty="0"/>
              <a:t> Outlet Sales).</a:t>
            </a:r>
            <a:endParaRPr lang="es-PE" sz="2400" dirty="0"/>
          </a:p>
        </p:txBody>
      </p:sp>
      <p:pic>
        <p:nvPicPr>
          <p:cNvPr id="5" name="Imagen 4">
            <a:extLst>
              <a:ext uri="{FF2B5EF4-FFF2-40B4-BE49-F238E27FC236}">
                <a16:creationId xmlns:a16="http://schemas.microsoft.com/office/drawing/2014/main" id="{F9053252-2358-4001-AA61-13A189A67D97}"/>
              </a:ext>
            </a:extLst>
          </p:cNvPr>
          <p:cNvPicPr>
            <a:picLocks noChangeAspect="1"/>
          </p:cNvPicPr>
          <p:nvPr/>
        </p:nvPicPr>
        <p:blipFill>
          <a:blip r:embed="rId2"/>
          <a:stretch>
            <a:fillRect/>
          </a:stretch>
        </p:blipFill>
        <p:spPr>
          <a:xfrm>
            <a:off x="6354405" y="1825625"/>
            <a:ext cx="4999394" cy="3824278"/>
          </a:xfrm>
          <a:prstGeom prst="rect">
            <a:avLst/>
          </a:prstGeom>
        </p:spPr>
      </p:pic>
      <p:sp>
        <p:nvSpPr>
          <p:cNvPr id="6" name="Rectángulo 5">
            <a:extLst>
              <a:ext uri="{FF2B5EF4-FFF2-40B4-BE49-F238E27FC236}">
                <a16:creationId xmlns:a16="http://schemas.microsoft.com/office/drawing/2014/main" id="{5859C166-2945-434C-9F84-D15BBD8D8F2A}"/>
              </a:ext>
            </a:extLst>
          </p:cNvPr>
          <p:cNvSpPr/>
          <p:nvPr/>
        </p:nvSpPr>
        <p:spPr>
          <a:xfrm>
            <a:off x="6452171" y="3873357"/>
            <a:ext cx="4258799" cy="256854"/>
          </a:xfrm>
          <a:prstGeom prst="rect">
            <a:avLst/>
          </a:prstGeom>
          <a:noFill/>
          <a:ln w="285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974184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9D6DAE-0E31-4509-9204-26E7DA0E0C79}"/>
              </a:ext>
            </a:extLst>
          </p:cNvPr>
          <p:cNvSpPr>
            <a:spLocks noGrp="1"/>
          </p:cNvSpPr>
          <p:nvPr>
            <p:ph type="title"/>
          </p:nvPr>
        </p:nvSpPr>
        <p:spPr/>
        <p:txBody>
          <a:bodyPr/>
          <a:lstStyle/>
          <a:p>
            <a:r>
              <a:rPr lang="es-MX" dirty="0">
                <a:solidFill>
                  <a:srgbClr val="FFC000"/>
                </a:solidFill>
              </a:rPr>
              <a:t>Modelos usados</a:t>
            </a:r>
            <a:endParaRPr lang="es-PE" dirty="0">
              <a:solidFill>
                <a:srgbClr val="FFC000"/>
              </a:solidFill>
            </a:endParaRPr>
          </a:p>
        </p:txBody>
      </p:sp>
      <p:sp>
        <p:nvSpPr>
          <p:cNvPr id="3" name="Marcador de contenido 2">
            <a:extLst>
              <a:ext uri="{FF2B5EF4-FFF2-40B4-BE49-F238E27FC236}">
                <a16:creationId xmlns:a16="http://schemas.microsoft.com/office/drawing/2014/main" id="{A3C65533-6B4C-4369-99B6-F1B26E260C4E}"/>
              </a:ext>
            </a:extLst>
          </p:cNvPr>
          <p:cNvSpPr>
            <a:spLocks noGrp="1"/>
          </p:cNvSpPr>
          <p:nvPr>
            <p:ph idx="1"/>
          </p:nvPr>
        </p:nvSpPr>
        <p:spPr/>
        <p:txBody>
          <a:bodyPr/>
          <a:lstStyle/>
          <a:p>
            <a:r>
              <a:rPr lang="es-MX" dirty="0"/>
              <a:t>Para este proyecto se usaron 2 modelos: Regresión Lineal y Regresión con KNN.</a:t>
            </a:r>
          </a:p>
          <a:p>
            <a:r>
              <a:rPr lang="es-MX" dirty="0"/>
              <a:t>Ninguno de los 2 genero un score mayo al 60% razón por la cual no se recomienda usar los modelos obtenidos.</a:t>
            </a:r>
          </a:p>
          <a:p>
            <a:pPr marL="457200" lvl="1" indent="0">
              <a:buNone/>
            </a:pPr>
            <a:endParaRPr lang="es-MX" dirty="0"/>
          </a:p>
        </p:txBody>
      </p:sp>
    </p:spTree>
    <p:extLst>
      <p:ext uri="{BB962C8B-B14F-4D97-AF65-F5344CB8AC3E}">
        <p14:creationId xmlns:p14="http://schemas.microsoft.com/office/powerpoint/2010/main" val="2934734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9D6DAE-0E31-4509-9204-26E7DA0E0C79}"/>
              </a:ext>
            </a:extLst>
          </p:cNvPr>
          <p:cNvSpPr>
            <a:spLocks noGrp="1"/>
          </p:cNvSpPr>
          <p:nvPr>
            <p:ph type="title"/>
          </p:nvPr>
        </p:nvSpPr>
        <p:spPr/>
        <p:txBody>
          <a:bodyPr/>
          <a:lstStyle/>
          <a:p>
            <a:r>
              <a:rPr lang="es-MX" dirty="0">
                <a:solidFill>
                  <a:srgbClr val="FFC000"/>
                </a:solidFill>
              </a:rPr>
              <a:t>Conclusiones</a:t>
            </a:r>
            <a:endParaRPr lang="es-PE" dirty="0">
              <a:solidFill>
                <a:srgbClr val="FFC000"/>
              </a:solidFill>
            </a:endParaRPr>
          </a:p>
        </p:txBody>
      </p:sp>
      <p:sp>
        <p:nvSpPr>
          <p:cNvPr id="3" name="Marcador de contenido 2">
            <a:extLst>
              <a:ext uri="{FF2B5EF4-FFF2-40B4-BE49-F238E27FC236}">
                <a16:creationId xmlns:a16="http://schemas.microsoft.com/office/drawing/2014/main" id="{A3C65533-6B4C-4369-99B6-F1B26E260C4E}"/>
              </a:ext>
            </a:extLst>
          </p:cNvPr>
          <p:cNvSpPr>
            <a:spLocks noGrp="1"/>
          </p:cNvSpPr>
          <p:nvPr>
            <p:ph idx="1"/>
          </p:nvPr>
        </p:nvSpPr>
        <p:spPr/>
        <p:txBody>
          <a:bodyPr/>
          <a:lstStyle/>
          <a:p>
            <a:pPr algn="just"/>
            <a:r>
              <a:rPr lang="es-MX" dirty="0"/>
              <a:t>Mas allá de los modelos, se cree que el principal problema nace en la data ya que no tenemos variables que tengan una alta correlación con el target.</a:t>
            </a:r>
          </a:p>
          <a:p>
            <a:pPr algn="just"/>
            <a:r>
              <a:rPr lang="es-MX" dirty="0"/>
              <a:t>La recomendación mas allá de jugar con los </a:t>
            </a:r>
            <a:r>
              <a:rPr lang="es-MX" dirty="0" err="1"/>
              <a:t>hiperparametros</a:t>
            </a:r>
            <a:r>
              <a:rPr lang="es-MX" dirty="0"/>
              <a:t>, input de los modelos o usar nuevos modelos es poder obtener datos de nuevas variables que puedan tener una mayor correlación con el target.</a:t>
            </a:r>
          </a:p>
          <a:p>
            <a:pPr marL="457200" lvl="1" indent="0" algn="just">
              <a:buNone/>
            </a:pPr>
            <a:endParaRPr lang="es-MX" dirty="0"/>
          </a:p>
        </p:txBody>
      </p:sp>
    </p:spTree>
    <p:extLst>
      <p:ext uri="{BB962C8B-B14F-4D97-AF65-F5344CB8AC3E}">
        <p14:creationId xmlns:p14="http://schemas.microsoft.com/office/powerpoint/2010/main" val="386765924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295</Words>
  <Application>Microsoft Office PowerPoint</Application>
  <PresentationFormat>Panorámica</PresentationFormat>
  <Paragraphs>18</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Calibri Light</vt:lpstr>
      <vt:lpstr>Tema de Office</vt:lpstr>
      <vt:lpstr>Prediccion de Ventas</vt:lpstr>
      <vt:lpstr>Introduccion</vt:lpstr>
      <vt:lpstr>Entendiendo la data</vt:lpstr>
      <vt:lpstr>Problemas con la data</vt:lpstr>
      <vt:lpstr>Modelos usados</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Prediccion de Ventas</dc:title>
  <dc:creator>Marco Andreé Fernandini Limo</dc:creator>
  <cp:lastModifiedBy>Marco Andreé Fernandini Limo</cp:lastModifiedBy>
  <cp:revision>1</cp:revision>
  <dcterms:created xsi:type="dcterms:W3CDTF">2022-05-20T21:09:29Z</dcterms:created>
  <dcterms:modified xsi:type="dcterms:W3CDTF">2022-05-20T21:26:15Z</dcterms:modified>
</cp:coreProperties>
</file>